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hu-HU" sz="1800" b="0" strike="noStrike" spc="-1">
                <a:solidFill>
                  <a:srgbClr val="000000"/>
                </a:solidFill>
                <a:latin typeface="DejaVu Sans"/>
              </a:rPr>
              <a:t>Folie mittels Klicken verschieben</a:t>
            </a: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2000" b="0" strike="noStrike" spc="-1">
                <a:latin typeface="Arial"/>
              </a:rPr>
              <a:t>Format der Notizen mittels Klicken bearbeiten</a:t>
            </a:r>
          </a:p>
        </p:txBody>
      </p:sp>
      <p:sp>
        <p:nvSpPr>
          <p:cNvPr id="2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de-DE" sz="1400" b="0" strike="noStrike" spc="-1">
                <a:latin typeface="Times New Roman"/>
              </a:rPr>
              <a:t>&lt;Kopfzeile&gt;</a:t>
            </a:r>
          </a:p>
        </p:txBody>
      </p:sp>
      <p:sp>
        <p:nvSpPr>
          <p:cNvPr id="226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de-DE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227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de-DE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228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00F6C24-5A9D-4236-9D05-CB3DD64BF9FC}" type="slidenum">
              <a:rPr lang="de-DE" sz="1400" b="0" strike="noStrike" spc="-1">
                <a:latin typeface="Times New Roman"/>
              </a:rPr>
              <a:t>‹#›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40" y="812880"/>
            <a:ext cx="7122600" cy="4008240"/>
          </a:xfrm>
          <a:prstGeom prst="rect">
            <a:avLst/>
          </a:prstGeom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de-DE" sz="2000" b="0" strike="noStrike" spc="-1">
              <a:latin typeface="Arial"/>
            </a:endParaRPr>
          </a:p>
        </p:txBody>
      </p:sp>
      <p:sp>
        <p:nvSpPr>
          <p:cNvPr id="261" name="TextShape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51671CA1-3CC6-473A-A1F7-2EA05D81A030}" type="slidenum">
              <a:rPr lang="de-DE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40" y="812880"/>
            <a:ext cx="7122600" cy="4008240"/>
          </a:xfrm>
          <a:prstGeom prst="rect">
            <a:avLst/>
          </a:prstGeom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de-DE" sz="2000" b="0" strike="noStrike" spc="-1">
              <a:latin typeface="Arial"/>
            </a:endParaRPr>
          </a:p>
        </p:txBody>
      </p:sp>
      <p:sp>
        <p:nvSpPr>
          <p:cNvPr id="264" name="TextShape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ECB4717-5C68-4DCD-924F-29BAECD58C38}" type="slidenum">
              <a:rPr lang="de-DE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2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40" y="812880"/>
            <a:ext cx="7122600" cy="4008240"/>
          </a:xfrm>
          <a:prstGeom prst="rect">
            <a:avLst/>
          </a:prstGeom>
        </p:spPr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de-DE" sz="2000" b="0" strike="noStrike" spc="-1">
              <a:latin typeface="Arial"/>
            </a:endParaRPr>
          </a:p>
        </p:txBody>
      </p:sp>
      <p:sp>
        <p:nvSpPr>
          <p:cNvPr id="267" name="TextShape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5D403D0D-022F-4EFC-B767-420720293612}" type="slidenum">
              <a:rPr lang="de-DE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3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40" y="812880"/>
            <a:ext cx="7122600" cy="4008240"/>
          </a:xfrm>
          <a:prstGeom prst="rect">
            <a:avLst/>
          </a:prstGeom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de-DE" sz="2000" b="0" strike="noStrike" spc="-1">
              <a:latin typeface="Arial"/>
            </a:endParaRPr>
          </a:p>
        </p:txBody>
      </p:sp>
      <p:sp>
        <p:nvSpPr>
          <p:cNvPr id="270" name="TextShape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EEFC2EB-CFFD-4333-8F81-F59219777F7F}" type="slidenum">
              <a:rPr lang="de-DE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4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40" y="812880"/>
            <a:ext cx="7122600" cy="4008240"/>
          </a:xfrm>
          <a:prstGeom prst="rect">
            <a:avLst/>
          </a:prstGeom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06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de-DE" sz="2000" b="0" strike="noStrike" spc="-1">
              <a:latin typeface="Arial"/>
            </a:endParaRPr>
          </a:p>
        </p:txBody>
      </p:sp>
      <p:sp>
        <p:nvSpPr>
          <p:cNvPr id="273" name="TextShape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8CB5838C-57C6-413F-90C5-58613CEAF019}" type="slidenum">
              <a:rPr lang="de-DE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6</a:t>
            </a:fld>
            <a:endParaRPr lang="de-DE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62700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56676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8724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62700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56676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687240" y="1414440"/>
            <a:ext cx="8694360" cy="10926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62700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56676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68724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62700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56676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687240" y="1414440"/>
            <a:ext cx="8694360" cy="10926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362700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56676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68724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362700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656676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subTitle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subTitle"/>
          </p:nvPr>
        </p:nvSpPr>
        <p:spPr>
          <a:xfrm>
            <a:off x="687240" y="1414440"/>
            <a:ext cx="8694360" cy="10926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1" name="PlaceHolder 5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362700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656676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body"/>
          </p:nvPr>
        </p:nvSpPr>
        <p:spPr>
          <a:xfrm>
            <a:off x="68724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7" name="PlaceHolder 6"/>
          <p:cNvSpPr>
            <a:spLocks noGrp="1"/>
          </p:cNvSpPr>
          <p:nvPr>
            <p:ph type="body"/>
          </p:nvPr>
        </p:nvSpPr>
        <p:spPr>
          <a:xfrm>
            <a:off x="362700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78" name="PlaceHolder 7"/>
          <p:cNvSpPr>
            <a:spLocks noGrp="1"/>
          </p:cNvSpPr>
          <p:nvPr>
            <p:ph type="body"/>
          </p:nvPr>
        </p:nvSpPr>
        <p:spPr>
          <a:xfrm>
            <a:off x="656676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subTitle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subTitle"/>
          </p:nvPr>
        </p:nvSpPr>
        <p:spPr>
          <a:xfrm>
            <a:off x="687240" y="1414440"/>
            <a:ext cx="8694360" cy="10926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87240" y="1414440"/>
            <a:ext cx="8694360" cy="10926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362700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6566760" y="379404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68724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21" name="PlaceHolder 6"/>
          <p:cNvSpPr>
            <a:spLocks noGrp="1"/>
          </p:cNvSpPr>
          <p:nvPr>
            <p:ph type="body"/>
          </p:nvPr>
        </p:nvSpPr>
        <p:spPr>
          <a:xfrm>
            <a:off x="362700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22" name="PlaceHolder 7"/>
          <p:cNvSpPr>
            <a:spLocks noGrp="1"/>
          </p:cNvSpPr>
          <p:nvPr>
            <p:ph type="body"/>
          </p:nvPr>
        </p:nvSpPr>
        <p:spPr>
          <a:xfrm>
            <a:off x="6566760" y="4442400"/>
            <a:ext cx="2799360" cy="591840"/>
          </a:xfrm>
          <a:prstGeom prst="rect">
            <a:avLst/>
          </a:prstGeom>
        </p:spPr>
        <p:txBody>
          <a:bodyPr lIns="0" tIns="0" rIns="0" bIns="0">
            <a:normAutofit fontScale="47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124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142240" y="444240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hu-H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42240" y="3794040"/>
            <a:ext cx="4242600" cy="591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87240" y="4442400"/>
            <a:ext cx="8694360" cy="591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720" y="0"/>
            <a:ext cx="10079640" cy="935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Line 2"/>
          <p:cNvSpPr/>
          <p:nvPr/>
        </p:nvSpPr>
        <p:spPr>
          <a:xfrm>
            <a:off x="0" y="93600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720" y="0"/>
            <a:ext cx="10079640" cy="3209760"/>
          </a:xfrm>
          <a:prstGeom prst="rect">
            <a:avLst/>
          </a:prstGeom>
          <a:gradFill rotWithShape="0">
            <a:gsLst>
              <a:gs pos="30000">
                <a:srgbClr val="000000"/>
              </a:gs>
              <a:gs pos="100000">
                <a:srgbClr val="000000">
                  <a:alpha val="25098"/>
                </a:srgbClr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0" y="320004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514800" y="928800"/>
            <a:ext cx="9053640" cy="19728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u-HU" sz="4800" b="0" strike="noStrike" spc="-1">
                <a:solidFill>
                  <a:srgbClr val="FFFFFF"/>
                </a:solidFill>
                <a:latin typeface="Source Sans Pro Light"/>
                <a:ea typeface="Source Sans Pro Light"/>
              </a:rPr>
              <a:t>Mastertitelformat bearbeiten</a:t>
            </a:r>
            <a:endParaRPr lang="hu-HU" sz="4800" b="0" strike="noStrike" spc="-1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5148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18C86AF-097B-4C62-9A18-937C75E7E91A}" type="datetime1">
              <a:rPr lang="de-DE" sz="1200" b="0" strike="noStrike" spc="-1">
                <a:solidFill>
                  <a:srgbClr val="A9A9A9"/>
                </a:solidFill>
                <a:latin typeface="DejaVu Sans"/>
                <a:ea typeface="Source Sans Pro"/>
              </a:rPr>
              <a:t>21.02.2020</a:t>
            </a:fld>
            <a:endParaRPr lang="de-DE" sz="1200" b="0" strike="noStrike" spc="-1">
              <a:latin typeface="DejaVu Sans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3338640" y="5256360"/>
            <a:ext cx="340308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72990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27A1EEE-4B08-4FB4-BC99-9DF5429F2C76}" type="slidenum">
              <a:rPr lang="de-DE" sz="1200" b="0" strike="noStrike" spc="-1">
                <a:solidFill>
                  <a:srgbClr val="A9A9A9"/>
                </a:solidFill>
                <a:latin typeface="DejaVu Sans"/>
                <a:ea typeface="Source Sans Pro"/>
              </a:rPr>
              <a:t>‹#›</a:t>
            </a:fld>
            <a:endParaRPr lang="de-DE" sz="1200" b="0" strike="noStrike" spc="-1">
              <a:latin typeface="DejaVu Sans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latin typeface="DejaVu Sans Condensed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1800" b="0" strike="noStrike" spc="-1">
                <a:solidFill>
                  <a:srgbClr val="000000"/>
                </a:solidFill>
                <a:latin typeface="DejaVu Sans Condensed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DejaVu Sans Condensed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1800" b="0" strike="noStrike" spc="-1">
                <a:solidFill>
                  <a:srgbClr val="000000"/>
                </a:solidFill>
                <a:latin typeface="DejaVu Sans Condensed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latin typeface="DejaVu Sans Condensed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latin typeface="DejaVu Sans Condensed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latin typeface="DejaVu Sans Condensed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720" y="0"/>
            <a:ext cx="10079640" cy="935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Line 2"/>
          <p:cNvSpPr/>
          <p:nvPr/>
        </p:nvSpPr>
        <p:spPr>
          <a:xfrm>
            <a:off x="0" y="93600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PlaceHolder 3"/>
          <p:cNvSpPr>
            <a:spLocks noGrp="1"/>
          </p:cNvSpPr>
          <p:nvPr>
            <p:ph type="title"/>
          </p:nvPr>
        </p:nvSpPr>
        <p:spPr>
          <a:xfrm>
            <a:off x="514800" y="201960"/>
            <a:ext cx="9053640" cy="733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Source Sans Pro Light"/>
                <a:ea typeface="Source Sans Pro Light"/>
              </a:rPr>
              <a:t>Mastertitelformat bearbeiten</a:t>
            </a:r>
            <a:endParaRPr lang="hu-HU" sz="2800" b="0" strike="noStrike" spc="-1">
              <a:solidFill>
                <a:srgbClr val="000000"/>
              </a:solidFill>
              <a:latin typeface="Junctio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514800" y="1148400"/>
            <a:ext cx="5889240" cy="39560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Mastertextformat bearbeiten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Zweite Ebene</a:t>
            </a:r>
            <a:endParaRPr lang="hu-HU" sz="20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296000" lvl="2" indent="-288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Dritte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728000" lvl="3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Vierte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160000" lvl="4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Fünfte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555600" y="1148400"/>
            <a:ext cx="3009240" cy="39560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Mastertextformat bearbeiten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hu-HU" sz="20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Zweite Ebene</a:t>
            </a:r>
            <a:endParaRPr lang="hu-HU" sz="20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Dritte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Vierte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Fünfte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50" name="Line 6"/>
          <p:cNvSpPr/>
          <p:nvPr/>
        </p:nvSpPr>
        <p:spPr>
          <a:xfrm>
            <a:off x="514800" y="5252400"/>
            <a:ext cx="9054000" cy="0"/>
          </a:xfrm>
          <a:prstGeom prst="line">
            <a:avLst/>
          </a:prstGeom>
          <a:ln w="38160">
            <a:solidFill>
              <a:srgbClr val="CCCCC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5148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14E4C57-4C45-4ABB-BFBA-01C965057195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ftr"/>
          </p:nvPr>
        </p:nvSpPr>
        <p:spPr>
          <a:xfrm>
            <a:off x="3338640" y="5256360"/>
            <a:ext cx="340308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sldNum"/>
          </p:nvPr>
        </p:nvSpPr>
        <p:spPr>
          <a:xfrm>
            <a:off x="72990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6E91570-7C7B-4ECA-926F-3E5E058F4A97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‹#›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720" y="0"/>
            <a:ext cx="10079640" cy="935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Line 2"/>
          <p:cNvSpPr/>
          <p:nvPr/>
        </p:nvSpPr>
        <p:spPr>
          <a:xfrm>
            <a:off x="0" y="93600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PlaceHolder 3"/>
          <p:cNvSpPr>
            <a:spLocks noGrp="1"/>
          </p:cNvSpPr>
          <p:nvPr>
            <p:ph type="title"/>
          </p:nvPr>
        </p:nvSpPr>
        <p:spPr>
          <a:xfrm>
            <a:off x="514800" y="201960"/>
            <a:ext cx="9053640" cy="733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Source Sans Pro Light"/>
                <a:ea typeface="Source Sans Pro Light"/>
              </a:rPr>
              <a:t>Mastertitelformat bearbeiten</a:t>
            </a:r>
            <a:endParaRPr lang="hu-HU" sz="2800" b="0" strike="noStrike" spc="-1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14800" y="1148400"/>
            <a:ext cx="9053640" cy="39560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Mastertextformat bearbeiten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Zweite Ebene</a:t>
            </a:r>
            <a:endParaRPr lang="hu-HU" sz="20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296000" lvl="2" indent="-288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Dritte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728000" lvl="3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Vierte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160000" lvl="4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Fünfte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94" name="Line 5"/>
          <p:cNvSpPr/>
          <p:nvPr/>
        </p:nvSpPr>
        <p:spPr>
          <a:xfrm>
            <a:off x="514800" y="5252400"/>
            <a:ext cx="9054000" cy="0"/>
          </a:xfrm>
          <a:prstGeom prst="line">
            <a:avLst/>
          </a:prstGeom>
          <a:ln w="38160">
            <a:solidFill>
              <a:srgbClr val="CCCCC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PlaceHolder 6"/>
          <p:cNvSpPr>
            <a:spLocks noGrp="1"/>
          </p:cNvSpPr>
          <p:nvPr>
            <p:ph type="dt"/>
          </p:nvPr>
        </p:nvSpPr>
        <p:spPr>
          <a:xfrm>
            <a:off x="5148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7BBF616-951A-44FD-88A2-9DD2B22B5C30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ftr"/>
          </p:nvPr>
        </p:nvSpPr>
        <p:spPr>
          <a:xfrm>
            <a:off x="3338640" y="5256360"/>
            <a:ext cx="340308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97" name="PlaceHolder 8"/>
          <p:cNvSpPr>
            <a:spLocks noGrp="1"/>
          </p:cNvSpPr>
          <p:nvPr>
            <p:ph type="sldNum"/>
          </p:nvPr>
        </p:nvSpPr>
        <p:spPr>
          <a:xfrm>
            <a:off x="72990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AEA3169-2954-4F74-8420-D69110DF46AD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‹#›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720" y="0"/>
            <a:ext cx="10079640" cy="935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Line 2"/>
          <p:cNvSpPr/>
          <p:nvPr/>
        </p:nvSpPr>
        <p:spPr>
          <a:xfrm>
            <a:off x="0" y="93600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4800" y="1148400"/>
            <a:ext cx="9053640" cy="307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Mastertextformat bearbeiten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Zweite Ebene</a:t>
            </a:r>
            <a:endParaRPr lang="hu-HU" sz="20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296000" lvl="2" indent="-288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Dritte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1728000" lvl="3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Vierte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160000" lvl="4" indent="-2160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18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Fünfte Ebene</a:t>
            </a:r>
            <a:endParaRPr lang="hu-HU" sz="18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11920" y="4370760"/>
            <a:ext cx="9053640" cy="73368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hu-HU" sz="16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Mastertextformat bearbeiten</a:t>
            </a:r>
            <a:endParaRPr lang="hu-HU" sz="16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38" name="Line 5"/>
          <p:cNvSpPr/>
          <p:nvPr/>
        </p:nvSpPr>
        <p:spPr>
          <a:xfrm>
            <a:off x="514800" y="5252400"/>
            <a:ext cx="9054000" cy="0"/>
          </a:xfrm>
          <a:prstGeom prst="line">
            <a:avLst/>
          </a:prstGeom>
          <a:ln w="38160">
            <a:solidFill>
              <a:srgbClr val="CCCCC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PlaceHolder 6"/>
          <p:cNvSpPr>
            <a:spLocks noGrp="1"/>
          </p:cNvSpPr>
          <p:nvPr>
            <p:ph type="title"/>
          </p:nvPr>
        </p:nvSpPr>
        <p:spPr>
          <a:xfrm>
            <a:off x="514800" y="201960"/>
            <a:ext cx="9053640" cy="733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Source Sans Pro Light"/>
                <a:ea typeface="Source Sans Pro Light"/>
              </a:rPr>
              <a:t>Mastertitelformat bearbeiten</a:t>
            </a:r>
            <a:endParaRPr lang="hu-H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7"/>
          <p:cNvSpPr>
            <a:spLocks noGrp="1"/>
          </p:cNvSpPr>
          <p:nvPr>
            <p:ph type="dt"/>
          </p:nvPr>
        </p:nvSpPr>
        <p:spPr>
          <a:xfrm>
            <a:off x="5148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6D1240A-28C7-4B7C-8DD0-EB473F43D00A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141" name="PlaceHolder 8"/>
          <p:cNvSpPr>
            <a:spLocks noGrp="1"/>
          </p:cNvSpPr>
          <p:nvPr>
            <p:ph type="ftr"/>
          </p:nvPr>
        </p:nvSpPr>
        <p:spPr>
          <a:xfrm>
            <a:off x="3338640" y="5256360"/>
            <a:ext cx="340308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142" name="PlaceHolder 9"/>
          <p:cNvSpPr>
            <a:spLocks noGrp="1"/>
          </p:cNvSpPr>
          <p:nvPr>
            <p:ph type="sldNum"/>
          </p:nvPr>
        </p:nvSpPr>
        <p:spPr>
          <a:xfrm>
            <a:off x="72990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BB9C218-2C67-422C-B54A-15C89EF078EB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‹#›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1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720" y="0"/>
            <a:ext cx="10079640" cy="935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Line 2"/>
          <p:cNvSpPr/>
          <p:nvPr/>
        </p:nvSpPr>
        <p:spPr>
          <a:xfrm>
            <a:off x="0" y="936000"/>
            <a:ext cx="10080000" cy="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PlaceHolder 3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360" cy="235692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u-HU" sz="4400" b="1" strike="noStrike" spc="-1">
                <a:solidFill>
                  <a:srgbClr val="000000"/>
                </a:solidFill>
                <a:latin typeface="Source Sans Pro Light"/>
                <a:ea typeface="Source Sans Pro Light"/>
              </a:rPr>
              <a:t>Mastertitelformat bearbeiten</a:t>
            </a:r>
            <a:endParaRPr lang="hu-H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360" cy="12409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8B8B8B"/>
                </a:solidFill>
                <a:latin typeface="Source Sans Pro"/>
                <a:ea typeface="Source Sans Pro"/>
              </a:rPr>
              <a:t>Mastertextformat bearbeiten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183" name="Line 5"/>
          <p:cNvSpPr/>
          <p:nvPr/>
        </p:nvSpPr>
        <p:spPr>
          <a:xfrm>
            <a:off x="514800" y="5252400"/>
            <a:ext cx="9054000" cy="0"/>
          </a:xfrm>
          <a:prstGeom prst="line">
            <a:avLst/>
          </a:prstGeom>
          <a:ln w="38160">
            <a:solidFill>
              <a:srgbClr val="CCCCC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PlaceHolder 6"/>
          <p:cNvSpPr>
            <a:spLocks noGrp="1"/>
          </p:cNvSpPr>
          <p:nvPr>
            <p:ph type="dt"/>
          </p:nvPr>
        </p:nvSpPr>
        <p:spPr>
          <a:xfrm>
            <a:off x="5148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89A4AA14-0137-4481-931B-540033377ABB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185" name="PlaceHolder 7"/>
          <p:cNvSpPr>
            <a:spLocks noGrp="1"/>
          </p:cNvSpPr>
          <p:nvPr>
            <p:ph type="ftr"/>
          </p:nvPr>
        </p:nvSpPr>
        <p:spPr>
          <a:xfrm>
            <a:off x="3338640" y="5256360"/>
            <a:ext cx="340308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186" name="PlaceHolder 8"/>
          <p:cNvSpPr>
            <a:spLocks noGrp="1"/>
          </p:cNvSpPr>
          <p:nvPr>
            <p:ph type="sldNum"/>
          </p:nvPr>
        </p:nvSpPr>
        <p:spPr>
          <a:xfrm>
            <a:off x="7299000" y="5256360"/>
            <a:ext cx="2266560" cy="301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8AEBC49-D46D-4F2F-921B-0A3661BCB797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‹#›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14800" y="928800"/>
            <a:ext cx="9053640" cy="1972800"/>
          </a:xfrm>
          <a:prstGeom prst="rect">
            <a:avLst/>
          </a:prstGeom>
          <a:noFill/>
          <a:ln>
            <a:noFill/>
          </a:ln>
          <a:effectLst>
            <a:outerShdw dist="38160" dir="16200000">
              <a:srgbClr val="000000">
                <a:alpha val="50000"/>
              </a:srgbClr>
            </a:outerShdw>
          </a:effectLst>
        </p:spPr>
        <p:txBody>
          <a:bodyPr anchor="b">
            <a:normAutofit/>
          </a:bodyPr>
          <a:lstStyle/>
          <a:p>
            <a:r>
              <a:rPr lang="hu-HU" sz="4800" b="0" strike="noStrike" spc="-1">
                <a:solidFill>
                  <a:srgbClr val="FFFFFF"/>
                </a:solidFill>
                <a:latin typeface="DejaVu Sans"/>
              </a:rPr>
              <a:t>eMorris Project</a:t>
            </a:r>
            <a:endParaRPr lang="hu-HU" sz="4800" b="0" strike="noStrike" spc="-1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514440" y="3309840"/>
            <a:ext cx="9054720" cy="1972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3501"/>
              </a:spcBef>
            </a:pPr>
            <a:r>
              <a:rPr lang="de-DE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Buzási Tibor</a:t>
            </a:r>
            <a:br/>
            <a:r>
              <a:rPr lang="de-DE" sz="1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 </a:t>
            </a:r>
            <a:endParaRPr lang="de-DE" sz="14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6999"/>
              </a:spcBef>
            </a:pPr>
            <a:r>
              <a:rPr lang="de-DE" sz="2400" b="0" strike="noStrike" spc="-1">
                <a:solidFill>
                  <a:srgbClr val="000000"/>
                </a:solidFill>
                <a:latin typeface="Source Sans Pro"/>
                <a:ea typeface="Source Sans Pro"/>
              </a:rPr>
              <a:t>2020.02.05.</a:t>
            </a:r>
            <a:endParaRPr lang="de-DE" sz="24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514800" y="201960"/>
            <a:ext cx="9053640" cy="733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DejaVu Sans"/>
                <a:ea typeface="Source Sans Pro Light"/>
              </a:rPr>
              <a:t>Az eMorris Project</a:t>
            </a:r>
            <a:endParaRPr lang="hu-HU" sz="2800" b="0" strike="noStrike" spc="-1">
              <a:solidFill>
                <a:srgbClr val="000000"/>
              </a:solidFill>
              <a:latin typeface="Junction"/>
            </a:endParaRPr>
          </a:p>
        </p:txBody>
      </p:sp>
      <p:sp>
        <p:nvSpPr>
          <p:cNvPr id="232" name="TextShape 2"/>
          <p:cNvSpPr txBox="1"/>
          <p:nvPr/>
        </p:nvSpPr>
        <p:spPr>
          <a:xfrm>
            <a:off x="514800" y="1148400"/>
            <a:ext cx="5889240" cy="39560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a klasszikus malom táblajáték számítógépes megvalósítása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két fő része: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libMorris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eMorrisGUI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33" name="TextShape 3"/>
          <p:cNvSpPr txBox="1"/>
          <p:nvPr/>
        </p:nvSpPr>
        <p:spPr>
          <a:xfrm>
            <a:off x="5148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B5B5EBE7-7173-40EF-8471-FCF02CB073FB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34" name="TextShape 4"/>
          <p:cNvSpPr txBox="1"/>
          <p:nvPr/>
        </p:nvSpPr>
        <p:spPr>
          <a:xfrm>
            <a:off x="3338640" y="5256360"/>
            <a:ext cx="340308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235" name="TextShape 5"/>
          <p:cNvSpPr txBox="1"/>
          <p:nvPr/>
        </p:nvSpPr>
        <p:spPr>
          <a:xfrm>
            <a:off x="72990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FF115F4-DD0A-4D0A-80BC-61C9A39610B0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</a:t>
            </a:fld>
            <a:endParaRPr lang="de-DE" sz="1200" b="0" strike="noStrike" spc="-1">
              <a:latin typeface="Times New Roman"/>
            </a:endParaRPr>
          </a:p>
        </p:txBody>
      </p:sp>
      <p:pic>
        <p:nvPicPr>
          <p:cNvPr id="236" name="Grafik 235"/>
          <p:cNvPicPr/>
          <p:nvPr/>
        </p:nvPicPr>
        <p:blipFill>
          <a:blip r:embed="rId3"/>
          <a:stretch/>
        </p:blipFill>
        <p:spPr>
          <a:xfrm>
            <a:off x="6375600" y="3204000"/>
            <a:ext cx="3200760" cy="1800360"/>
          </a:xfrm>
          <a:prstGeom prst="rect">
            <a:avLst/>
          </a:prstGeom>
          <a:ln>
            <a:noFill/>
          </a:ln>
        </p:spPr>
      </p:pic>
      <p:pic>
        <p:nvPicPr>
          <p:cNvPr id="237" name="Grafik 236"/>
          <p:cNvPicPr/>
          <p:nvPr/>
        </p:nvPicPr>
        <p:blipFill>
          <a:blip r:embed="rId4"/>
          <a:stretch/>
        </p:blipFill>
        <p:spPr>
          <a:xfrm>
            <a:off x="6374880" y="1187280"/>
            <a:ext cx="3201120" cy="1800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514800" y="201960"/>
            <a:ext cx="9053640" cy="733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DejaVu Sans"/>
                <a:ea typeface="Source Sans Pro Light"/>
              </a:rPr>
              <a:t>libMorris</a:t>
            </a:r>
            <a:endParaRPr lang="hu-HU" sz="2800" b="0" strike="noStrike" spc="-1">
              <a:solidFill>
                <a:srgbClr val="000000"/>
              </a:solidFill>
              <a:latin typeface="Junction"/>
            </a:endParaRPr>
          </a:p>
        </p:txBody>
      </p:sp>
      <p:sp>
        <p:nvSpPr>
          <p:cNvPr id="239" name="TextShape 2"/>
          <p:cNvSpPr txBox="1"/>
          <p:nvPr/>
        </p:nvSpPr>
        <p:spPr>
          <a:xfrm>
            <a:off x="5148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84A1F4D-E74B-47BC-9397-BA9EE4042E39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40" name="TextShape 3"/>
          <p:cNvSpPr txBox="1"/>
          <p:nvPr/>
        </p:nvSpPr>
        <p:spPr>
          <a:xfrm>
            <a:off x="3338640" y="5256360"/>
            <a:ext cx="340308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241" name="TextShape 4"/>
          <p:cNvSpPr txBox="1"/>
          <p:nvPr/>
        </p:nvSpPr>
        <p:spPr>
          <a:xfrm>
            <a:off x="72990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B31A8C9-2A2A-4952-9AE0-01D2E90F9C8E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3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42" name="TextShape 5"/>
          <p:cNvSpPr txBox="1"/>
          <p:nvPr/>
        </p:nvSpPr>
        <p:spPr>
          <a:xfrm>
            <a:off x="514800" y="1148400"/>
            <a:ext cx="9061200" cy="3956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játéklogika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tábla helyzetének eltárolása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játékszabályok megvalósítása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spcBef>
                <a:spcPts val="1417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gépi játékos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adott táblahelyzet és lépés mentése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tárolt lépések közül a legjobb győzelem/vereség aránnyal rendelkező alkalmazása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emberi játékos lépéseinek rögzítése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514800" y="201960"/>
            <a:ext cx="9053640" cy="733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DejaVu Sans"/>
                <a:ea typeface="Source Sans Pro Light"/>
              </a:rPr>
              <a:t>eMorrisGUI</a:t>
            </a:r>
            <a:endParaRPr lang="hu-HU" sz="2800" b="0" strike="noStrike" spc="-1">
              <a:solidFill>
                <a:srgbClr val="000000"/>
              </a:solidFill>
              <a:latin typeface="Junction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5148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E8EF7BC-B27B-4953-A24D-5CBAD2B61A03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45" name="TextShape 3"/>
          <p:cNvSpPr txBox="1"/>
          <p:nvPr/>
        </p:nvSpPr>
        <p:spPr>
          <a:xfrm>
            <a:off x="3338640" y="5256360"/>
            <a:ext cx="340308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de-DE" sz="800" b="0" strike="noStrike" spc="-1">
                <a:solidFill>
                  <a:srgbClr val="A9A9A9"/>
                </a:solidFill>
                <a:latin typeface="DejaVu Sans"/>
                <a:ea typeface="Source Sans Pro"/>
              </a:rPr>
              <a:t>https://upload.wikimedia.org/wikipedia/commons/1/16/Simple_DirectMedia_Layer%2C_Logo.svg</a:t>
            </a:r>
          </a:p>
        </p:txBody>
      </p:sp>
      <p:sp>
        <p:nvSpPr>
          <p:cNvPr id="246" name="TextShape 4"/>
          <p:cNvSpPr txBox="1"/>
          <p:nvPr/>
        </p:nvSpPr>
        <p:spPr>
          <a:xfrm>
            <a:off x="72990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9A339EB-4BC8-4C05-BD11-937B0B8F2C70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4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47" name="TextShape 5"/>
          <p:cNvSpPr txBox="1"/>
          <p:nvPr/>
        </p:nvSpPr>
        <p:spPr>
          <a:xfrm>
            <a:off x="514800" y="1148400"/>
            <a:ext cx="5889240" cy="3956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SDL2, SDL2_image és SDL2_ttf könyvtárak: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grafikus megjelenítés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bemeneti eszközök kezelése (billentyűzet, játékvezérlő)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képfájlok használata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betűtípusok használata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228600" indent="-228240">
              <a:spcBef>
                <a:spcPts val="1417"/>
              </a:spcBef>
              <a:buClr>
                <a:srgbClr val="000000"/>
              </a:buClr>
              <a:buFont typeface="Arial"/>
              <a:buChar char="•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RapidXML könyvtár: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0" strike="noStrike" spc="-1">
                <a:solidFill>
                  <a:srgbClr val="000000"/>
                </a:solidFill>
                <a:latin typeface="DejaVu Sans"/>
                <a:ea typeface="Source Sans Pro"/>
              </a:rPr>
              <a:t>XML beolvasás</a:t>
            </a:r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pic>
        <p:nvPicPr>
          <p:cNvPr id="248" name="Grafik 247"/>
          <p:cNvPicPr/>
          <p:nvPr/>
        </p:nvPicPr>
        <p:blipFill>
          <a:blip r:embed="rId3"/>
          <a:stretch/>
        </p:blipFill>
        <p:spPr>
          <a:xfrm>
            <a:off x="6534720" y="2295360"/>
            <a:ext cx="3041280" cy="158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514800" y="201960"/>
            <a:ext cx="9053640" cy="733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hu-HU" sz="2800" b="1" strike="noStrike" spc="-1">
                <a:solidFill>
                  <a:srgbClr val="FFFFFF"/>
                </a:solidFill>
                <a:latin typeface="DejaVu Sans"/>
                <a:ea typeface="Source Sans Pro Light"/>
              </a:rPr>
              <a:t>Megvalósítás</a:t>
            </a:r>
            <a:endParaRPr lang="hu-H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0" name="TextShape 2"/>
          <p:cNvSpPr txBox="1"/>
          <p:nvPr/>
        </p:nvSpPr>
        <p:spPr>
          <a:xfrm>
            <a:off x="5148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5909F40-4B8A-463B-8527-0591D956CC6E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51" name="TextShape 3"/>
          <p:cNvSpPr txBox="1"/>
          <p:nvPr/>
        </p:nvSpPr>
        <p:spPr>
          <a:xfrm>
            <a:off x="3338640" y="5256360"/>
            <a:ext cx="340308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252" name="TextShape 4"/>
          <p:cNvSpPr txBox="1"/>
          <p:nvPr/>
        </p:nvSpPr>
        <p:spPr>
          <a:xfrm>
            <a:off x="72990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FBC3D16-5371-4A37-82B1-6E20A05595CC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5</a:t>
            </a:fld>
            <a:endParaRPr lang="de-DE" sz="1200" b="0" strike="noStrike" spc="-1">
              <a:latin typeface="Times New Roman"/>
            </a:endParaRPr>
          </a:p>
        </p:txBody>
      </p:sp>
      <p:pic>
        <p:nvPicPr>
          <p:cNvPr id="253" name="Grafik 252"/>
          <p:cNvPicPr/>
          <p:nvPr/>
        </p:nvPicPr>
        <p:blipFill>
          <a:blip r:embed="rId2"/>
          <a:stretch/>
        </p:blipFill>
        <p:spPr>
          <a:xfrm>
            <a:off x="1332360" y="1025280"/>
            <a:ext cx="7416000" cy="4171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87240" y="1414440"/>
            <a:ext cx="8694360" cy="23569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hu-HU" sz="4400" b="1" strike="noStrike" spc="-1">
                <a:solidFill>
                  <a:srgbClr val="000000"/>
                </a:solidFill>
                <a:latin typeface="DejaVu Sans"/>
                <a:ea typeface="Source Sans Pro Light"/>
              </a:rPr>
              <a:t>Köszönöm a figyelmet!</a:t>
            </a:r>
            <a:endParaRPr lang="hu-H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687240" y="3794040"/>
            <a:ext cx="8694360" cy="1240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endParaRPr lang="hu-HU" sz="2400" b="0" strike="noStrike" spc="-1">
              <a:solidFill>
                <a:srgbClr val="000000"/>
              </a:solidFill>
              <a:latin typeface="DejaVu Sans Condensed"/>
            </a:endParaRPr>
          </a:p>
        </p:txBody>
      </p:sp>
      <p:sp>
        <p:nvSpPr>
          <p:cNvPr id="256" name="TextShape 3"/>
          <p:cNvSpPr txBox="1"/>
          <p:nvPr/>
        </p:nvSpPr>
        <p:spPr>
          <a:xfrm>
            <a:off x="5148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8F2FAFC-1706-40E3-BF47-2DF873040A1E}" type="datetime1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21.02.2020</a:t>
            </a:fld>
            <a:endParaRPr lang="de-DE" sz="1200" b="0" strike="noStrike" spc="-1">
              <a:latin typeface="Times New Roman"/>
            </a:endParaRPr>
          </a:p>
        </p:txBody>
      </p:sp>
      <p:sp>
        <p:nvSpPr>
          <p:cNvPr id="257" name="TextShape 4"/>
          <p:cNvSpPr txBox="1"/>
          <p:nvPr/>
        </p:nvSpPr>
        <p:spPr>
          <a:xfrm>
            <a:off x="3338640" y="5256360"/>
            <a:ext cx="340308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endParaRPr lang="de-DE" sz="2400" b="0" strike="noStrike" spc="-1">
              <a:latin typeface="Times New Roman"/>
            </a:endParaRPr>
          </a:p>
        </p:txBody>
      </p:sp>
      <p:sp>
        <p:nvSpPr>
          <p:cNvPr id="258" name="TextShape 5"/>
          <p:cNvSpPr txBox="1"/>
          <p:nvPr/>
        </p:nvSpPr>
        <p:spPr>
          <a:xfrm>
            <a:off x="7299000" y="5256360"/>
            <a:ext cx="2266560" cy="301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B5B4BF1-ACA0-462B-B19F-EEFAC037B064}" type="slidenum">
              <a:rPr lang="de-DE" sz="1200" b="0" strike="noStrike" spc="-1">
                <a:solidFill>
                  <a:srgbClr val="A9A9A9"/>
                </a:solidFill>
                <a:latin typeface="Source Sans Pro"/>
                <a:ea typeface="Source Sans Pro"/>
              </a:rPr>
              <a:t>6</a:t>
            </a:fld>
            <a:endParaRPr lang="de-DE" sz="12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Presentation_Scheme</Template>
  <TotalTime>0</TotalTime>
  <Words>128</Words>
  <Application>Microsoft Office PowerPoint</Application>
  <PresentationFormat>Egyéni</PresentationFormat>
  <Paragraphs>45</Paragraphs>
  <Slides>6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10</vt:i4>
      </vt:variant>
      <vt:variant>
        <vt:lpstr>Téma</vt:lpstr>
      </vt:variant>
      <vt:variant>
        <vt:i4>5</vt:i4>
      </vt:variant>
      <vt:variant>
        <vt:lpstr>Diacímek</vt:lpstr>
      </vt:variant>
      <vt:variant>
        <vt:i4>6</vt:i4>
      </vt:variant>
    </vt:vector>
  </HeadingPairs>
  <TitlesOfParts>
    <vt:vector size="21" baseType="lpstr">
      <vt:lpstr>Arial</vt:lpstr>
      <vt:lpstr>Calibri</vt:lpstr>
      <vt:lpstr>DejaVu Sans</vt:lpstr>
      <vt:lpstr>DejaVu Sans Condensed</vt:lpstr>
      <vt:lpstr>Junction</vt:lpstr>
      <vt:lpstr>Source Sans Pro</vt:lpstr>
      <vt:lpstr>Source Sans Pro Light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2018-2019. tanévi nyári gyakorlat bemutatása</dc:title>
  <dc:subject/>
  <dc:creator>tiborbuzasi@sulid.hu</dc:creator>
  <dc:description/>
  <cp:lastModifiedBy>dr. Szegő Annamária</cp:lastModifiedBy>
  <cp:revision>61</cp:revision>
  <dcterms:created xsi:type="dcterms:W3CDTF">2019-09-23T22:23:17Z</dcterms:created>
  <dcterms:modified xsi:type="dcterms:W3CDTF">2020-02-21T12:07:00Z</dcterms:modified>
  <dc:language>hu-HU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Benutzerdefiniert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