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5" r:id="rId33"/>
    <p:sldId id="289" r:id="rId3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6E603D-2088-4EA2-B936-7085347EC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AC45FA0-8927-484D-9999-3877C9150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8E28A6-B897-49CB-B8C0-A69A958F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4123-A23E-469F-9A95-96513C2874B0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6A42A58-BE69-46E3-B43A-A5336AD6A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901E357-50DE-42BF-BEA3-73C0E9341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6945-B237-4F32-A308-EAA885CC4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93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D14A95-5C60-44DF-9AED-84896CE2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3CE769A-1965-48F1-9A5A-388B49980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04712F4-0508-4F5D-AFB5-EBE4F258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4123-A23E-469F-9A95-96513C2874B0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2131482-D47B-4F2F-8995-567B818F2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FC82190-05A7-4FCD-A051-5423774A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6945-B237-4F32-A308-EAA885CC4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320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BDE2673-52E9-40F9-AB0B-04B3F3173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B92F551-1421-4DD5-8516-9CD8292AF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0BDA36-AF70-434C-9799-EB38A52D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4123-A23E-469F-9A95-96513C2874B0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38F78F-1A96-408B-AC48-09C367B7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05F8E17-30A3-4A3A-A5EE-E97E633E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6945-B237-4F32-A308-EAA885CC4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72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6027A4-C674-4EEA-ACD4-81A4F279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6853AB-15E7-43A5-B7F2-59FCCEC0C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1BAA4B-580D-42FF-8D84-C845EC81E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4123-A23E-469F-9A95-96513C2874B0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AA36F94-C8E1-4778-8334-EC43B8D8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BE789C-C969-46B5-8E5C-F048E0BB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6945-B237-4F32-A308-EAA885CC4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55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0E11CC-E0CF-40ED-9F2B-EEDE07B0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0C4C3E4-EC11-4031-A61F-F07A1D7F9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72DA3D-731C-474D-B505-56C5935AA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4123-A23E-469F-9A95-96513C2874B0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E02D24F-1ACA-4CAC-BAC4-4AA52283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C44FB3B-F7E9-4DE2-A2C2-E0F91EF4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6945-B237-4F32-A308-EAA885CC4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04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1931A0-1CF2-41C0-AA41-9D4070EC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2AED51-04C1-489D-B726-F31A6829E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AE68454-CB9F-4C7F-9D62-BA9CAA4FE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20192F7-ABE7-474E-967E-23D972B7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4123-A23E-469F-9A95-96513C2874B0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58A5416-EA67-43EA-ACE2-1CD55E0F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3CF8EF6-7072-41F9-8F00-FD6912E1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6945-B237-4F32-A308-EAA885CC4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69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1CF2A3-1C72-494C-AE7E-D5206B052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428A70A-BA46-40CD-A2AE-9658EECE9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629E873-529D-4BE6-A92A-E89BDD662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0EE53F6-07BC-469F-A355-CB4A91523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68CBEFB-5B09-4120-87AD-662A5AF4B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F4272A3-50B0-43DC-9791-4DAABD207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4123-A23E-469F-9A95-96513C2874B0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39001A7-6DB0-4AB9-8409-5CE90CA0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ADFF1C2-8632-4324-AE7D-7362505D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6945-B237-4F32-A308-EAA885CC4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89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3C5A68-F986-4213-BABA-F3DD6A7B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6B7FEE1-9711-4ADA-97F3-2634F255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4123-A23E-469F-9A95-96513C2874B0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4EF66B3-66B7-4CA5-8D6D-F3035B7F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7F67045-6ED7-4B63-B0AF-1B37C222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6945-B237-4F32-A308-EAA885CC4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24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1A8B4FE-F218-4000-8161-346E2594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4123-A23E-469F-9A95-96513C2874B0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0D4791D-6F8A-4241-B435-D9CFDBC5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134D558-D9B9-4BCE-BD10-5C274AE7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6945-B237-4F32-A308-EAA885CC4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07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BED844-0E58-41D4-832B-1B05B688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34A29A-9DAA-42D7-A0AB-D1F12A95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6F74674-7386-4803-BAD0-1DF0D7081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94AC828-CDA0-4594-AF47-61DAA655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4123-A23E-469F-9A95-96513C2874B0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2375342-3E7A-424D-A367-63CC8538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8F97DC0-36EB-4124-9FFA-54FF7C3E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6945-B237-4F32-A308-EAA885CC4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540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339759-9FA3-45AC-806D-1DA0274E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AEA5A78-A398-44DE-8A4E-648B8091B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EE88D2F-7867-4B61-B24F-E07F94750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8EA2715-DBF1-4866-B9BA-4A6B6B5B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4123-A23E-469F-9A95-96513C2874B0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E20718-0D2B-4ADC-8F22-CBB8720B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40BFA03-5663-46F8-B859-4DD02A24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66945-B237-4F32-A308-EAA885CC4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584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14E5F87-336D-4DE1-97C0-2C015CF0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F5BB9DB-5365-42F4-AC9F-4812FAC1B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F2A0BDC-0224-476D-BC38-851FEB9F1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24123-A23E-469F-9A95-96513C2874B0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3779E0A-31F7-4CAB-8334-951B38DB4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0F6BC14-1E8D-4798-9CD5-D387C009B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66945-B237-4F32-A308-EAA885CC4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60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objektum, világos, óra látható&#10;&#10;Automatikusan generált leírás">
            <a:extLst>
              <a:ext uri="{FF2B5EF4-FFF2-40B4-BE49-F238E27FC236}">
                <a16:creationId xmlns:a16="http://schemas.microsoft.com/office/drawing/2014/main" id="{8A1D56A0-C4F7-4E79-BF6F-7B382877D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 r="-1" b="1333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33" name="Picture 26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EE0FD90-F6E1-45A9-9B40-33D829729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2546823"/>
            <a:ext cx="3948269" cy="2383844"/>
          </a:xfrm>
        </p:spPr>
        <p:txBody>
          <a:bodyPr anchor="t">
            <a:normAutofit/>
          </a:bodyPr>
          <a:lstStyle/>
          <a:p>
            <a:pPr algn="l"/>
            <a:r>
              <a:rPr lang="hu-HU" sz="2800" dirty="0">
                <a:solidFill>
                  <a:srgbClr val="000000"/>
                </a:solidFill>
              </a:rPr>
              <a:t>Barna Mihály Imre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CA77780-A869-4022-894E-BB3DEDBC9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1485718"/>
            <a:ext cx="3745947" cy="1061105"/>
          </a:xfrm>
        </p:spPr>
        <p:txBody>
          <a:bodyPr anchor="b">
            <a:normAutofit/>
          </a:bodyPr>
          <a:lstStyle/>
          <a:p>
            <a:pPr algn="l"/>
            <a:r>
              <a:rPr lang="hu-HU" sz="4400" dirty="0" err="1">
                <a:solidFill>
                  <a:srgbClr val="000000"/>
                </a:solidFill>
              </a:rPr>
              <a:t>GyroPong</a:t>
            </a:r>
            <a:endParaRPr lang="hu-HU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64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D2A1627-E3BB-4C1A-A55F-C42B1498D5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7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43109E00-DDCA-4018-A6AE-E647034A04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5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1037886-5CBF-4B2D-8ADF-CB6635E6CD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49227" y="1935332"/>
            <a:ext cx="4953740" cy="238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6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B1289B1-0106-42C9-BBED-3A87C4F1FA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32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E8819A2-0DE3-4D16-A56A-F6D7CB7602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76360" cy="68580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387355F-0FCA-42FC-83D9-3EA29C032E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60" y="0"/>
            <a:ext cx="3215640" cy="4387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057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0200658-C6DA-46C8-935B-997F08C935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4A67807E-0624-4548-98CF-828A88329F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9138" y="643466"/>
            <a:ext cx="3133724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838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B6BBA0-7D18-4628-910D-3F206589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Shell scriptek a </a:t>
            </a:r>
            <a:r>
              <a:rPr lang="hu-HU" b="1" dirty="0" err="1"/>
              <a:t>raspberry</a:t>
            </a:r>
            <a:r>
              <a:rPr lang="hu-HU" b="1" dirty="0"/>
              <a:t> pi-</a:t>
            </a:r>
            <a:r>
              <a:rPr lang="hu-HU" b="1" dirty="0" err="1"/>
              <a:t>on</a:t>
            </a:r>
            <a:endParaRPr lang="hu-HU" sz="4000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4946F8-27E8-4342-8AA9-E5A2FCD2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620702"/>
          </a:xfrm>
        </p:spPr>
        <p:txBody>
          <a:bodyPr anchor="t">
            <a:normAutofit/>
          </a:bodyPr>
          <a:lstStyle/>
          <a:p>
            <a:r>
              <a:rPr lang="hu-HU" dirty="0"/>
              <a:t>bluetooth.sh</a:t>
            </a:r>
          </a:p>
          <a:p>
            <a:r>
              <a:rPr lang="hu-HU" dirty="0"/>
              <a:t>bluetooth0write.sh</a:t>
            </a:r>
            <a:r>
              <a:rPr lang="hu-HU" sz="2400" dirty="0"/>
              <a:t> és </a:t>
            </a:r>
            <a:r>
              <a:rPr lang="hu-HU" dirty="0"/>
              <a:t>bluetooth1write.sh</a:t>
            </a:r>
          </a:p>
          <a:p>
            <a:r>
              <a:rPr lang="hu-HU" dirty="0"/>
              <a:t>chmod.sh</a:t>
            </a:r>
          </a:p>
          <a:p>
            <a:r>
              <a:rPr lang="hu-HU" dirty="0"/>
              <a:t>exit.sh</a:t>
            </a:r>
          </a:p>
          <a:p>
            <a:r>
              <a:rPr lang="hu-HU" dirty="0"/>
              <a:t>rfcomm0.sh és rfcomm1.sh</a:t>
            </a:r>
          </a:p>
          <a:p>
            <a:r>
              <a:rPr lang="hu-HU" dirty="0"/>
              <a:t>start.sh</a:t>
            </a:r>
          </a:p>
          <a:p>
            <a:r>
              <a:rPr lang="hu-HU" dirty="0"/>
              <a:t>bgkill.sh</a:t>
            </a:r>
          </a:p>
        </p:txBody>
      </p:sp>
    </p:spTree>
    <p:extLst>
      <p:ext uri="{BB962C8B-B14F-4D97-AF65-F5344CB8AC3E}">
        <p14:creationId xmlns:p14="http://schemas.microsoft.com/office/powerpoint/2010/main" val="2950214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B6BBA0-7D18-4628-910D-3F206589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rgbClr val="FFFFFF"/>
                </a:solidFill>
              </a:rPr>
              <a:t>bluetooth.sh</a:t>
            </a:r>
            <a:endParaRPr lang="hu-HU" sz="4000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4946F8-27E8-4342-8AA9-E5A2FCD2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6207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#!/bin/bash</a:t>
            </a:r>
            <a:br>
              <a:rPr lang="hu-HU" dirty="0"/>
            </a:b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hciconfig</a:t>
            </a:r>
            <a:r>
              <a:rPr lang="en-US" dirty="0"/>
              <a:t> hci0 </a:t>
            </a:r>
            <a:r>
              <a:rPr lang="en-US" dirty="0" err="1"/>
              <a:t>piscan</a:t>
            </a:r>
            <a:br>
              <a:rPr lang="hu-HU" dirty="0"/>
            </a:b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sdptool</a:t>
            </a:r>
            <a:r>
              <a:rPr lang="en-US" dirty="0"/>
              <a:t> add SP</a:t>
            </a:r>
            <a:br>
              <a:rPr lang="hu-HU" dirty="0"/>
            </a:br>
            <a:r>
              <a:rPr lang="en-US" dirty="0"/>
              <a:t>echo -e "discoverable on" | </a:t>
            </a:r>
            <a:r>
              <a:rPr lang="en-US" dirty="0" err="1"/>
              <a:t>bluetoothctl</a:t>
            </a:r>
            <a:endParaRPr lang="en-US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6323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B6BBA0-7D18-4628-910D-3F206589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bluetooth0write.sh</a:t>
            </a:r>
            <a:endParaRPr lang="hu-HU" sz="4000" b="1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4946F8-27E8-4342-8AA9-E5A2FCD2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6207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#!/bin/bash</a:t>
            </a:r>
            <a:br>
              <a:rPr lang="hu-HU" dirty="0"/>
            </a:br>
            <a:r>
              <a:rPr lang="en-US" dirty="0"/>
              <a:t>while :</a:t>
            </a:r>
            <a:br>
              <a:rPr lang="hu-HU" dirty="0"/>
            </a:br>
            <a:r>
              <a:rPr lang="hu-HU" dirty="0"/>
              <a:t>d</a:t>
            </a:r>
            <a:r>
              <a:rPr lang="en-US" dirty="0"/>
              <a:t>o</a:t>
            </a:r>
            <a:br>
              <a:rPr lang="hu-HU" dirty="0"/>
            </a:br>
            <a:r>
              <a:rPr lang="en-US" dirty="0"/>
              <a:t>if test -e /dev/rfcomm0</a:t>
            </a:r>
            <a:br>
              <a:rPr lang="hu-HU" dirty="0"/>
            </a:br>
            <a:r>
              <a:rPr lang="hu-HU" dirty="0"/>
              <a:t>t</a:t>
            </a:r>
            <a:r>
              <a:rPr lang="en-US" dirty="0"/>
              <a:t>hen</a:t>
            </a:r>
            <a:br>
              <a:rPr lang="hu-HU" dirty="0"/>
            </a:br>
            <a:r>
              <a:rPr lang="en-US" dirty="0" err="1"/>
              <a:t>sudo</a:t>
            </a:r>
            <a:r>
              <a:rPr lang="en-US" dirty="0"/>
              <a:t> cat /dev/rfcomm0 &gt; bluetoothdata1.txt</a:t>
            </a:r>
            <a:br>
              <a:rPr lang="hu-HU" dirty="0"/>
            </a:br>
            <a:r>
              <a:rPr lang="hu-HU" dirty="0"/>
              <a:t>f</a:t>
            </a:r>
            <a:r>
              <a:rPr lang="en-US" dirty="0" err="1"/>
              <a:t>i</a:t>
            </a:r>
            <a:br>
              <a:rPr lang="hu-HU" dirty="0"/>
            </a:br>
            <a:r>
              <a:rPr lang="en-US" dirty="0"/>
              <a:t>done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3712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F2F8852-2D46-4F33-A662-F65E0CAC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rgbClr val="FFFFFF"/>
                </a:solidFill>
              </a:rPr>
              <a:t>Tartalom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BF35A0-5AF0-425A-A0F5-9343E2DCB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038475"/>
          </a:xfrm>
        </p:spPr>
        <p:txBody>
          <a:bodyPr anchor="t">
            <a:normAutofit/>
          </a:bodyPr>
          <a:lstStyle/>
          <a:p>
            <a:r>
              <a:rPr lang="hu-HU" sz="2400" dirty="0"/>
              <a:t>Feladat</a:t>
            </a:r>
          </a:p>
          <a:p>
            <a:r>
              <a:rPr lang="hu-HU" sz="2400" dirty="0"/>
              <a:t>Gyorsulásmérő szenzor működése dióhéjban</a:t>
            </a:r>
          </a:p>
          <a:p>
            <a:r>
              <a:rPr lang="hu-HU" sz="2400" dirty="0"/>
              <a:t>A projekt során felhasznált eszközök</a:t>
            </a:r>
          </a:p>
          <a:p>
            <a:r>
              <a:rPr lang="hu-HU" sz="2400" dirty="0" err="1"/>
              <a:t>GyroPong</a:t>
            </a:r>
            <a:r>
              <a:rPr lang="hu-HU" sz="2400" dirty="0"/>
              <a:t> telefonos alkalmazás</a:t>
            </a:r>
          </a:p>
          <a:p>
            <a:r>
              <a:rPr lang="hu-HU" sz="2400" dirty="0"/>
              <a:t>Shell scriptek a </a:t>
            </a:r>
            <a:r>
              <a:rPr lang="hu-HU" sz="2400" dirty="0" err="1"/>
              <a:t>raspberry</a:t>
            </a:r>
            <a:r>
              <a:rPr lang="hu-HU" sz="2400" dirty="0"/>
              <a:t> pi-</a:t>
            </a:r>
            <a:r>
              <a:rPr lang="hu-HU" sz="2400" dirty="0" err="1"/>
              <a:t>on</a:t>
            </a:r>
            <a:endParaRPr lang="hu-HU" sz="2400" dirty="0"/>
          </a:p>
          <a:p>
            <a:r>
              <a:rPr lang="hu-HU" sz="2400" dirty="0" err="1"/>
              <a:t>rc.local</a:t>
            </a:r>
            <a:r>
              <a:rPr lang="hu-HU" sz="2400" dirty="0"/>
              <a:t> és</a:t>
            </a:r>
            <a:r>
              <a:rPr lang="hu-HU" sz="2400" b="1" dirty="0"/>
              <a:t> </a:t>
            </a:r>
            <a:r>
              <a:rPr lang="hu-HU" sz="2400" dirty="0" err="1"/>
              <a:t>start.desktop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18229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B6BBA0-7D18-4628-910D-3F206589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bluetooth1write.sh</a:t>
            </a:r>
            <a:endParaRPr lang="hu-HU" sz="4000" b="1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4946F8-27E8-4342-8AA9-E5A2FCD2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6207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#!/bin/bash</a:t>
            </a:r>
            <a:br>
              <a:rPr lang="hu-HU" dirty="0"/>
            </a:br>
            <a:r>
              <a:rPr lang="en-US" dirty="0"/>
              <a:t>while :</a:t>
            </a:r>
            <a:br>
              <a:rPr lang="hu-HU" dirty="0"/>
            </a:br>
            <a:r>
              <a:rPr lang="hu-HU" dirty="0"/>
              <a:t>d</a:t>
            </a:r>
            <a:r>
              <a:rPr lang="en-US" dirty="0"/>
              <a:t>o</a:t>
            </a:r>
            <a:br>
              <a:rPr lang="hu-HU" dirty="0"/>
            </a:br>
            <a:r>
              <a:rPr lang="en-US" dirty="0"/>
              <a:t>if test -e /dev/</a:t>
            </a:r>
            <a:r>
              <a:rPr lang="en-US" dirty="0" err="1"/>
              <a:t>rfcomm</a:t>
            </a:r>
            <a:r>
              <a:rPr lang="hu-HU" dirty="0"/>
              <a:t>1</a:t>
            </a:r>
            <a:br>
              <a:rPr lang="hu-HU" dirty="0"/>
            </a:br>
            <a:r>
              <a:rPr lang="hu-HU" dirty="0"/>
              <a:t>t</a:t>
            </a:r>
            <a:r>
              <a:rPr lang="en-US" dirty="0"/>
              <a:t>hen</a:t>
            </a:r>
            <a:br>
              <a:rPr lang="hu-HU" dirty="0"/>
            </a:br>
            <a:r>
              <a:rPr lang="en-US" dirty="0" err="1"/>
              <a:t>sudo</a:t>
            </a:r>
            <a:r>
              <a:rPr lang="en-US" dirty="0"/>
              <a:t> cat /dev/</a:t>
            </a:r>
            <a:r>
              <a:rPr lang="en-US" dirty="0" err="1"/>
              <a:t>rfcomm</a:t>
            </a:r>
            <a:r>
              <a:rPr lang="hu-HU" dirty="0"/>
              <a:t>1</a:t>
            </a:r>
            <a:r>
              <a:rPr lang="en-US" dirty="0"/>
              <a:t> &gt; </a:t>
            </a:r>
            <a:r>
              <a:rPr lang="en-US" dirty="0" err="1"/>
              <a:t>bluetoothdata</a:t>
            </a:r>
            <a:r>
              <a:rPr lang="hu-HU" dirty="0"/>
              <a:t>2</a:t>
            </a:r>
            <a:r>
              <a:rPr lang="en-US" dirty="0"/>
              <a:t>.txt</a:t>
            </a:r>
            <a:br>
              <a:rPr lang="hu-HU" dirty="0"/>
            </a:br>
            <a:r>
              <a:rPr lang="hu-HU" dirty="0"/>
              <a:t>f</a:t>
            </a:r>
            <a:r>
              <a:rPr lang="en-US" dirty="0" err="1"/>
              <a:t>i</a:t>
            </a:r>
            <a:br>
              <a:rPr lang="hu-HU" dirty="0"/>
            </a:br>
            <a:r>
              <a:rPr lang="en-US" dirty="0"/>
              <a:t>done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7565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B6BBA0-7D18-4628-910D-3F206589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rgbClr val="FFFFFF"/>
                </a:solidFill>
              </a:rPr>
              <a:t>chmod.sh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4946F8-27E8-4342-8AA9-E5A2FCD2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6207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#!/bin/bash</a:t>
            </a:r>
            <a:br>
              <a:rPr lang="hu-HU" dirty="0"/>
            </a:br>
            <a:r>
              <a:rPr lang="en-US" dirty="0"/>
              <a:t>if test -e /dev/rfcomm0</a:t>
            </a:r>
            <a:br>
              <a:rPr lang="hu-HU" dirty="0"/>
            </a:br>
            <a:r>
              <a:rPr lang="hu-HU" dirty="0"/>
              <a:t>t</a:t>
            </a:r>
            <a:r>
              <a:rPr lang="en-US" dirty="0"/>
              <a:t>hen</a:t>
            </a:r>
            <a:br>
              <a:rPr lang="hu-HU" dirty="0"/>
            </a:b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chmod</a:t>
            </a:r>
            <a:r>
              <a:rPr lang="en-US" dirty="0"/>
              <a:t> </a:t>
            </a:r>
            <a:r>
              <a:rPr lang="en-US" dirty="0" err="1"/>
              <a:t>a+rwx</a:t>
            </a:r>
            <a:r>
              <a:rPr lang="en-US" dirty="0"/>
              <a:t> /dev/rfcomm0</a:t>
            </a:r>
            <a:br>
              <a:rPr lang="hu-HU" dirty="0"/>
            </a:br>
            <a:r>
              <a:rPr lang="hu-HU" dirty="0"/>
              <a:t>f</a:t>
            </a:r>
            <a:r>
              <a:rPr lang="en-US" dirty="0" err="1"/>
              <a:t>i</a:t>
            </a:r>
            <a:br>
              <a:rPr lang="hu-HU" dirty="0"/>
            </a:br>
            <a:r>
              <a:rPr lang="en-US" dirty="0"/>
              <a:t>if test -e /dev/rfcomm1</a:t>
            </a:r>
            <a:br>
              <a:rPr lang="hu-HU" dirty="0"/>
            </a:br>
            <a:r>
              <a:rPr lang="hu-HU" dirty="0"/>
              <a:t>t</a:t>
            </a:r>
            <a:r>
              <a:rPr lang="en-US" dirty="0"/>
              <a:t>hen</a:t>
            </a:r>
            <a:br>
              <a:rPr lang="hu-HU" dirty="0"/>
            </a:b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chmod</a:t>
            </a:r>
            <a:r>
              <a:rPr lang="en-US" dirty="0"/>
              <a:t> </a:t>
            </a:r>
            <a:r>
              <a:rPr lang="en-US" dirty="0" err="1"/>
              <a:t>a+rwx</a:t>
            </a:r>
            <a:r>
              <a:rPr lang="en-US" dirty="0"/>
              <a:t> /dev/rfcomm1</a:t>
            </a:r>
            <a:br>
              <a:rPr lang="hu-HU" dirty="0"/>
            </a:br>
            <a:r>
              <a:rPr lang="en-US" dirty="0"/>
              <a:t>fi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8241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B6BBA0-7D18-4628-910D-3F206589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rgbClr val="FFFFFF"/>
                </a:solidFill>
              </a:rPr>
              <a:t>rfcomm0.sh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4946F8-27E8-4342-8AA9-E5A2FCD2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6207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#!/bin/bash</a:t>
            </a:r>
            <a:br>
              <a:rPr lang="hu-HU" dirty="0"/>
            </a:b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rfcomm</a:t>
            </a:r>
            <a:r>
              <a:rPr lang="en-US" dirty="0"/>
              <a:t> listen /dev/rfcomm0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0EC0580-0E4C-41CA-A3FD-A57E0AD33E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18437" y="3429001"/>
            <a:ext cx="6955124" cy="10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9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B6BBA0-7D18-4628-910D-3F206589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rgbClr val="FFFFFF"/>
                </a:solidFill>
              </a:rPr>
              <a:t>rfcomm1.sh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4946F8-27E8-4342-8AA9-E5A2FCD2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6207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#!/bin/bash</a:t>
            </a:r>
            <a:br>
              <a:rPr lang="hu-HU" dirty="0"/>
            </a:b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rfcomm</a:t>
            </a:r>
            <a:r>
              <a:rPr lang="en-US" dirty="0"/>
              <a:t> listen /dev/</a:t>
            </a:r>
            <a:r>
              <a:rPr lang="en-US" dirty="0" err="1"/>
              <a:t>rfcomm</a:t>
            </a:r>
            <a:r>
              <a:rPr lang="hu-HU" dirty="0"/>
              <a:t>1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0830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B6BBA0-7D18-4628-910D-3F206589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rgbClr val="FFFFFF"/>
                </a:solidFill>
              </a:rPr>
              <a:t>start.sh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4946F8-27E8-4342-8AA9-E5A2FCD2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6207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#!/bin/bash</a:t>
            </a:r>
            <a:br>
              <a:rPr lang="hu-HU" dirty="0"/>
            </a:br>
            <a:r>
              <a:rPr lang="en-US" dirty="0"/>
              <a:t>cd /home/pi/</a:t>
            </a:r>
            <a:r>
              <a:rPr lang="en-US" dirty="0" err="1"/>
              <a:t>versenykesz</a:t>
            </a:r>
            <a:r>
              <a:rPr lang="en-US" dirty="0"/>
              <a:t> &amp;&amp; ./</a:t>
            </a:r>
            <a:r>
              <a:rPr lang="en-US" dirty="0" err="1"/>
              <a:t>GyroPong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529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B6BBA0-7D18-4628-910D-3F206589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rgbClr val="FFFFFF"/>
                </a:solidFill>
              </a:rPr>
              <a:t>exit.sh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4946F8-27E8-4342-8AA9-E5A2FCD2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6207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#!/bin/bash</a:t>
            </a:r>
            <a:br>
              <a:rPr lang="hu-HU" dirty="0"/>
            </a:br>
            <a:r>
              <a:rPr lang="en-US" dirty="0" err="1"/>
              <a:t>sudo</a:t>
            </a:r>
            <a:r>
              <a:rPr lang="en-US" dirty="0"/>
              <a:t> shutdown -h now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5044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B6BBA0-7D18-4628-910D-3F206589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bgkill.sh</a:t>
            </a:r>
            <a:endParaRPr lang="hu-HU" sz="4000" b="1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4946F8-27E8-4342-8AA9-E5A2FCD2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95805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#!/bin/bash</a:t>
            </a:r>
            <a:br>
              <a:rPr lang="hu-HU" dirty="0"/>
            </a:b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killall</a:t>
            </a:r>
            <a:r>
              <a:rPr lang="en-US" dirty="0"/>
              <a:t> bluetooth0write</a:t>
            </a:r>
            <a:br>
              <a:rPr lang="hu-HU" dirty="0"/>
            </a:b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killall</a:t>
            </a:r>
            <a:r>
              <a:rPr lang="en-US" dirty="0"/>
              <a:t> bluetooth1write</a:t>
            </a:r>
            <a:br>
              <a:rPr lang="hu-HU" dirty="0"/>
            </a:b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killall</a:t>
            </a:r>
            <a:r>
              <a:rPr lang="en-US" dirty="0"/>
              <a:t> </a:t>
            </a:r>
            <a:r>
              <a:rPr lang="en-US" dirty="0" err="1"/>
              <a:t>rfcomm</a:t>
            </a:r>
            <a:br>
              <a:rPr lang="hu-HU" dirty="0"/>
            </a:b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killall</a:t>
            </a:r>
            <a:r>
              <a:rPr lang="en-US" dirty="0"/>
              <a:t> rfcomm0</a:t>
            </a:r>
            <a:br>
              <a:rPr lang="hu-HU" dirty="0"/>
            </a:b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killall</a:t>
            </a:r>
            <a:r>
              <a:rPr lang="en-US" dirty="0"/>
              <a:t> rfcomm1</a:t>
            </a:r>
            <a:br>
              <a:rPr lang="hu-HU" dirty="0"/>
            </a:br>
            <a:r>
              <a:rPr lang="en-US" dirty="0"/>
              <a:t>rm bluetoothdata1.txt</a:t>
            </a:r>
            <a:br>
              <a:rPr lang="hu-HU" dirty="0"/>
            </a:br>
            <a:r>
              <a:rPr lang="en-US" dirty="0"/>
              <a:t>rm bluetoothdata2.txt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2648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B6BBA0-7D18-4628-910D-3F206589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i="1" dirty="0" err="1"/>
              <a:t>rc.local</a:t>
            </a:r>
            <a:br>
              <a:rPr lang="hu-HU" b="1" dirty="0"/>
            </a:br>
            <a:endParaRPr lang="hu-HU" sz="4000" b="1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4946F8-27E8-4342-8AA9-E5A2FCD2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95805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84A700D-ECE4-40F2-9D17-41436C49BB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15640" y="1675130"/>
            <a:ext cx="5760720" cy="35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39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B6BBA0-7D18-4628-910D-3F206589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/</a:t>
            </a:r>
            <a:r>
              <a:rPr lang="hu-HU" b="1" dirty="0" err="1"/>
              <a:t>home</a:t>
            </a:r>
            <a:r>
              <a:rPr lang="hu-HU" b="1" dirty="0"/>
              <a:t>/pi/.</a:t>
            </a:r>
            <a:r>
              <a:rPr lang="hu-HU" b="1" dirty="0" err="1"/>
              <a:t>config</a:t>
            </a:r>
            <a:r>
              <a:rPr lang="hu-HU" b="1" dirty="0"/>
              <a:t>/</a:t>
            </a:r>
            <a:r>
              <a:rPr lang="hu-HU" b="1" dirty="0" err="1"/>
              <a:t>autostart</a:t>
            </a:r>
            <a:r>
              <a:rPr lang="hu-HU" b="1" dirty="0"/>
              <a:t>/</a:t>
            </a:r>
            <a:r>
              <a:rPr lang="hu-HU" b="1" dirty="0" err="1"/>
              <a:t>start.desktop</a:t>
            </a:r>
            <a:endParaRPr lang="hu-HU" sz="4000" b="1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4946F8-27E8-4342-8AA9-E5A2FCD2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95805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757FCC6-E8D6-44A3-8F7E-BF5EE81657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18437" y="3028949"/>
            <a:ext cx="6955124" cy="168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86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B6BBA0-7D18-4628-910D-3F206589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hu-HU" b="1" i="1" dirty="0"/>
              <a:t>C++ és SFML </a:t>
            </a:r>
            <a:r>
              <a:rPr lang="hu-HU" b="1" i="1" dirty="0" err="1"/>
              <a:t>library</a:t>
            </a:r>
            <a:endParaRPr lang="hu-HU" sz="4000" b="1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4946F8-27E8-4342-8AA9-E5A2FCD2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958054"/>
          </a:xfrm>
        </p:spPr>
        <p:txBody>
          <a:bodyPr anchor="t">
            <a:normAutofit/>
          </a:bodyPr>
          <a:lstStyle/>
          <a:p>
            <a:r>
              <a:rPr lang="hu-HU" dirty="0"/>
              <a:t>Az SFML (</a:t>
            </a:r>
            <a:r>
              <a:rPr lang="hu-HU" dirty="0" err="1"/>
              <a:t>Simple</a:t>
            </a:r>
            <a:r>
              <a:rPr lang="hu-HU" dirty="0"/>
              <a:t> </a:t>
            </a:r>
            <a:r>
              <a:rPr lang="hu-HU" dirty="0" err="1"/>
              <a:t>Fast</a:t>
            </a:r>
            <a:r>
              <a:rPr lang="hu-HU" dirty="0"/>
              <a:t> Media </a:t>
            </a:r>
            <a:r>
              <a:rPr lang="hu-HU" dirty="0" err="1"/>
              <a:t>Library</a:t>
            </a:r>
            <a:r>
              <a:rPr lang="hu-HU" dirty="0"/>
              <a:t>) egy függvénykönyvtár, amely C++-ban </a:t>
            </a:r>
            <a:r>
              <a:rPr lang="hu-HU" dirty="0" err="1"/>
              <a:t>írodott</a:t>
            </a:r>
            <a:r>
              <a:rPr lang="hu-HU" dirty="0"/>
              <a:t> és C++-ban használatos. Az SFML a grafikai elemekért felelős a konzolon lévő alkalmazásban (Ablak, objektumok megjelenítése, képfrissítés stb..).</a:t>
            </a:r>
          </a:p>
        </p:txBody>
      </p:sp>
    </p:spTree>
    <p:extLst>
      <p:ext uri="{BB962C8B-B14F-4D97-AF65-F5344CB8AC3E}">
        <p14:creationId xmlns:p14="http://schemas.microsoft.com/office/powerpoint/2010/main" val="1198540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F2F8852-2D46-4F33-A662-F65E0CAC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rgbClr val="FFFFFF"/>
                </a:solidFill>
              </a:rPr>
              <a:t>Tartalom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BF35A0-5AF0-425A-A0F5-9343E2DCB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038475"/>
          </a:xfrm>
        </p:spPr>
        <p:txBody>
          <a:bodyPr anchor="t">
            <a:normAutofit/>
          </a:bodyPr>
          <a:lstStyle/>
          <a:p>
            <a:r>
              <a:rPr lang="hu-HU" sz="2400" dirty="0"/>
              <a:t>C++ és SFML </a:t>
            </a:r>
            <a:r>
              <a:rPr lang="hu-HU" sz="2400" dirty="0" err="1"/>
              <a:t>library</a:t>
            </a:r>
            <a:endParaRPr lang="hu-HU" sz="2400" dirty="0"/>
          </a:p>
          <a:p>
            <a:r>
              <a:rPr lang="hu-HU" sz="2400" dirty="0"/>
              <a:t>Eszközök és modulok kapcsolatai</a:t>
            </a:r>
          </a:p>
          <a:p>
            <a:r>
              <a:rPr lang="hu-HU" sz="2400" dirty="0"/>
              <a:t>Játék kétszemélyes módban</a:t>
            </a:r>
          </a:p>
        </p:txBody>
      </p:sp>
    </p:spTree>
    <p:extLst>
      <p:ext uri="{BB962C8B-B14F-4D97-AF65-F5344CB8AC3E}">
        <p14:creationId xmlns:p14="http://schemas.microsoft.com/office/powerpoint/2010/main" val="3605961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B6BBA0-7D18-4628-910D-3F206589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C++ programozási nyelven írt fájlok</a:t>
            </a:r>
            <a:endParaRPr lang="hu-HU" sz="4000" b="1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4946F8-27E8-4342-8AA9-E5A2FCD2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958054"/>
          </a:xfrm>
        </p:spPr>
        <p:txBody>
          <a:bodyPr anchor="t">
            <a:normAutofit/>
          </a:bodyPr>
          <a:lstStyle/>
          <a:p>
            <a:r>
              <a:rPr lang="hu-HU" dirty="0"/>
              <a:t>main.cpp</a:t>
            </a:r>
          </a:p>
          <a:p>
            <a:r>
              <a:rPr lang="hu-HU" dirty="0" err="1"/>
              <a:t>defines.h</a:t>
            </a:r>
            <a:endParaRPr lang="hu-HU" dirty="0"/>
          </a:p>
          <a:p>
            <a:r>
              <a:rPr lang="hu-HU" dirty="0" err="1"/>
              <a:t>functions.h</a:t>
            </a:r>
            <a:endParaRPr lang="hu-HU" dirty="0"/>
          </a:p>
          <a:p>
            <a:endParaRPr lang="hu-HU" dirty="0"/>
          </a:p>
          <a:p>
            <a:r>
              <a:rPr lang="hu-HU" dirty="0"/>
              <a:t>Ezen fájlok fontosabb adatait a dokumentáció tartalmazza.</a:t>
            </a:r>
          </a:p>
        </p:txBody>
      </p:sp>
    </p:spTree>
    <p:extLst>
      <p:ext uri="{BB962C8B-B14F-4D97-AF65-F5344CB8AC3E}">
        <p14:creationId xmlns:p14="http://schemas.microsoft.com/office/powerpoint/2010/main" val="948423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5EFC2B2-F751-4058-A3C1-AAF878EA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rgbClr val="FFFFFF"/>
                </a:solidFill>
              </a:rPr>
              <a:t>Eszközök és modulok kapcsolatai</a:t>
            </a:r>
          </a:p>
        </p:txBody>
      </p:sp>
      <p:pic>
        <p:nvPicPr>
          <p:cNvPr id="5" name="Tartalom helye 4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9E935362-9356-4E90-AF56-F1A9D049C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7" y="2753936"/>
            <a:ext cx="10656868" cy="4104064"/>
          </a:xfrm>
        </p:spPr>
      </p:pic>
    </p:spTree>
    <p:extLst>
      <p:ext uri="{BB962C8B-B14F-4D97-AF65-F5344CB8AC3E}">
        <p14:creationId xmlns:p14="http://schemas.microsoft.com/office/powerpoint/2010/main" val="1563194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B6BBA0-7D18-4628-910D-3F206589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rgbClr val="FFFFFF"/>
                </a:solidFill>
              </a:rPr>
              <a:t>Játék kétszemélyes módban</a:t>
            </a:r>
          </a:p>
        </p:txBody>
      </p:sp>
      <p:pic>
        <p:nvPicPr>
          <p:cNvPr id="4" name="verseny2player">
            <a:hlinkClick r:id="" action="ppaction://media"/>
            <a:extLst>
              <a:ext uri="{FF2B5EF4-FFF2-40B4-BE49-F238E27FC236}">
                <a16:creationId xmlns:a16="http://schemas.microsoft.com/office/drawing/2014/main" id="{41E5219F-5B30-4346-BBCC-F2F6E471941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8437" y="2058064"/>
            <a:ext cx="6956425" cy="3913188"/>
          </a:xfrm>
        </p:spPr>
      </p:pic>
    </p:spTree>
    <p:extLst>
      <p:ext uri="{BB962C8B-B14F-4D97-AF65-F5344CB8AC3E}">
        <p14:creationId xmlns:p14="http://schemas.microsoft.com/office/powerpoint/2010/main" val="29105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B6BBA0-7D18-4628-910D-3F206589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258" y="2895599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rgbClr val="FFFFFF"/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460037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F2F8852-2D46-4F33-A662-F65E0CAC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rgbClr val="FFFFFF"/>
                </a:solidFill>
              </a:rPr>
              <a:t>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BF35A0-5AF0-425A-A0F5-9343E2DCB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038475"/>
          </a:xfrm>
        </p:spPr>
        <p:txBody>
          <a:bodyPr anchor="t">
            <a:normAutofit/>
          </a:bodyPr>
          <a:lstStyle/>
          <a:p>
            <a:r>
              <a:rPr lang="hu-HU" sz="2400" dirty="0"/>
              <a:t>Egy falilabda szerű játék alkalmazás készítése </a:t>
            </a:r>
            <a:r>
              <a:rPr lang="hu-HU" sz="2400" dirty="0" err="1"/>
              <a:t>raspberry</a:t>
            </a:r>
            <a:r>
              <a:rPr lang="hu-HU" sz="2400" dirty="0"/>
              <a:t> pi-</a:t>
            </a:r>
            <a:r>
              <a:rPr lang="hu-HU" sz="2400" dirty="0" err="1"/>
              <a:t>ra</a:t>
            </a:r>
            <a:r>
              <a:rPr lang="hu-HU" sz="2400" dirty="0"/>
              <a:t>, amelyet a telefon gyorsulásmérő </a:t>
            </a:r>
            <a:r>
              <a:rPr lang="hu-HU" sz="2400" dirty="0" err="1"/>
              <a:t>szenzora</a:t>
            </a:r>
            <a:r>
              <a:rPr lang="hu-HU" sz="2400" dirty="0"/>
              <a:t> segítségével lehet irányítani, </a:t>
            </a:r>
            <a:r>
              <a:rPr lang="hu-HU" sz="2400" dirty="0" err="1"/>
              <a:t>bluetooth</a:t>
            </a:r>
            <a:r>
              <a:rPr lang="hu-HU" sz="2400" dirty="0"/>
              <a:t> kapcsolat segítségével.</a:t>
            </a:r>
          </a:p>
          <a:p>
            <a:r>
              <a:rPr lang="hu-HU" sz="2400" dirty="0"/>
              <a:t>A </a:t>
            </a:r>
            <a:r>
              <a:rPr lang="hu-HU" sz="2400" dirty="0" err="1"/>
              <a:t>raspberry</a:t>
            </a:r>
            <a:r>
              <a:rPr lang="hu-HU" sz="2400" dirty="0"/>
              <a:t> pi egy konzolként viselkedik, míg a telefon egy app segítségével képes kapcsolatba lépni a konzollal és elküldeni neki a gyorsulásmérő adatait. (USB </a:t>
            </a:r>
            <a:r>
              <a:rPr lang="hu-HU" sz="2400" dirty="0" err="1"/>
              <a:t>bluetooth</a:t>
            </a:r>
            <a:r>
              <a:rPr lang="hu-HU" sz="2400" dirty="0"/>
              <a:t> adapter)</a:t>
            </a:r>
          </a:p>
        </p:txBody>
      </p:sp>
    </p:spTree>
    <p:extLst>
      <p:ext uri="{BB962C8B-B14F-4D97-AF65-F5344CB8AC3E}">
        <p14:creationId xmlns:p14="http://schemas.microsoft.com/office/powerpoint/2010/main" val="262570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E51BDB5-DC68-4B4A-91D3-55535DE1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Gyorsulásmérő szenzor működése dióhéjban</a:t>
            </a:r>
            <a:endParaRPr lang="hu-HU" sz="4000" b="1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07DDFB-AE9C-4713-9CA3-C52BA00E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038475"/>
          </a:xfrm>
        </p:spPr>
        <p:txBody>
          <a:bodyPr anchor="t">
            <a:normAutofit/>
          </a:bodyPr>
          <a:lstStyle/>
          <a:p>
            <a:r>
              <a:rPr lang="hu-HU" sz="2400" dirty="0"/>
              <a:t>A telefonhoz rögzített gyorsulásmérő az 1. ábrán látható. </a:t>
            </a:r>
            <a:r>
              <a:rPr lang="hu-HU" sz="2400" dirty="0" err="1"/>
              <a:t>Fgy</a:t>
            </a:r>
            <a:r>
              <a:rPr lang="hu-HU" sz="2400" dirty="0"/>
              <a:t> az ábrán a mozgásirányú gyorsító erő, ami lehet a nehézségi erő, vagy a lejtőn a nehézségi erő mozgásirányú komponense. </a:t>
            </a:r>
            <a:r>
              <a:rPr lang="hu-HU" sz="2400" dirty="0" err="1"/>
              <a:t>Fny</a:t>
            </a:r>
            <a:r>
              <a:rPr lang="hu-HU" sz="2400" dirty="0"/>
              <a:t> pedig az érzékelő által a tömegre ható nyomóerő. Ennek az ellenerejét méri az érzékelő.</a:t>
            </a:r>
            <a:endParaRPr lang="hu-H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34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BF90FAE-3381-4472-BF25-E79BD6F2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Gyorsulásmérő szenzor működése dióhéjban</a:t>
            </a:r>
            <a:endParaRPr lang="hu-HU" sz="4000" b="1" dirty="0">
              <a:solidFill>
                <a:srgbClr val="FFFFFF"/>
              </a:solidFill>
            </a:endParaRP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93CF84A7-9E8C-4188-BA31-145CACC0A3B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5353" y="2312106"/>
            <a:ext cx="6067425" cy="3771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46587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AE628FD-BD51-461F-9B09-0328A6B4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A projekt során felhasznált eszközök, program nyelvek </a:t>
            </a:r>
            <a:r>
              <a:rPr lang="hu-HU" sz="4000" b="1" dirty="0" err="1"/>
              <a:t>stb</a:t>
            </a:r>
            <a:r>
              <a:rPr lang="hu-HU" sz="4000" b="1" dirty="0"/>
              <a:t>…</a:t>
            </a:r>
            <a:endParaRPr lang="hu-HU" sz="4000" b="1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B0D57C-6231-4894-BACC-7CA29BD81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038475"/>
          </a:xfrm>
        </p:spPr>
        <p:txBody>
          <a:bodyPr anchor="t">
            <a:normAutofit/>
          </a:bodyPr>
          <a:lstStyle/>
          <a:p>
            <a:r>
              <a:rPr lang="hu-HU" sz="2400" dirty="0" err="1"/>
              <a:t>Raspberry</a:t>
            </a:r>
            <a:r>
              <a:rPr lang="hu-HU" sz="2400" dirty="0"/>
              <a:t> pi 2</a:t>
            </a:r>
          </a:p>
          <a:p>
            <a:r>
              <a:rPr lang="hu-HU" sz="2400" dirty="0">
                <a:solidFill>
                  <a:srgbClr val="FFFFFF"/>
                </a:solidFill>
              </a:rPr>
              <a:t>USB </a:t>
            </a:r>
            <a:r>
              <a:rPr lang="hu-HU" sz="2400" dirty="0" err="1">
                <a:solidFill>
                  <a:srgbClr val="FFFFFF"/>
                </a:solidFill>
              </a:rPr>
              <a:t>bluetooth</a:t>
            </a:r>
            <a:r>
              <a:rPr lang="hu-HU" sz="2400" dirty="0">
                <a:solidFill>
                  <a:srgbClr val="FFFFFF"/>
                </a:solidFill>
              </a:rPr>
              <a:t> adapter (</a:t>
            </a:r>
            <a:r>
              <a:rPr lang="hu-HU" sz="2400" dirty="0" err="1">
                <a:solidFill>
                  <a:srgbClr val="FFFFFF"/>
                </a:solidFill>
              </a:rPr>
              <a:t>bluetooth</a:t>
            </a:r>
            <a:r>
              <a:rPr lang="hu-HU" sz="2400" dirty="0">
                <a:solidFill>
                  <a:srgbClr val="FFFFFF"/>
                </a:solidFill>
              </a:rPr>
              <a:t> </a:t>
            </a:r>
            <a:r>
              <a:rPr lang="hu-HU" sz="2400" dirty="0" err="1">
                <a:solidFill>
                  <a:srgbClr val="FFFFFF"/>
                </a:solidFill>
              </a:rPr>
              <a:t>dongle</a:t>
            </a:r>
            <a:r>
              <a:rPr lang="hu-HU" sz="2400" dirty="0">
                <a:solidFill>
                  <a:srgbClr val="FFFFFF"/>
                </a:solidFill>
              </a:rPr>
              <a:t>)</a:t>
            </a:r>
          </a:p>
          <a:p>
            <a:r>
              <a:rPr lang="hu-HU" sz="2400" dirty="0"/>
              <a:t>MIT App </a:t>
            </a:r>
            <a:r>
              <a:rPr lang="hu-HU" sz="2400" dirty="0" err="1"/>
              <a:t>Inventor</a:t>
            </a:r>
            <a:endParaRPr lang="hu-HU" sz="2400" dirty="0"/>
          </a:p>
          <a:p>
            <a:r>
              <a:rPr lang="hu-HU" sz="2400" dirty="0"/>
              <a:t>C++ programozási nyelv és az SFML </a:t>
            </a:r>
            <a:r>
              <a:rPr lang="hu-HU" sz="2400" dirty="0" err="1"/>
              <a:t>library</a:t>
            </a:r>
            <a:endParaRPr lang="hu-HU" sz="2400" dirty="0"/>
          </a:p>
          <a:p>
            <a:r>
              <a:rPr lang="hu-HU" sz="2400" dirty="0"/>
              <a:t>Egy tucat </a:t>
            </a:r>
            <a:r>
              <a:rPr lang="hu-HU" sz="2400" dirty="0" err="1"/>
              <a:t>shell</a:t>
            </a:r>
            <a:r>
              <a:rPr lang="hu-HU" sz="2400" dirty="0"/>
              <a:t> script</a:t>
            </a:r>
          </a:p>
          <a:p>
            <a:r>
              <a:rPr lang="hu-HU" sz="2400" dirty="0" err="1"/>
              <a:t>rc.local</a:t>
            </a:r>
            <a:r>
              <a:rPr lang="hu-HU" sz="2400" dirty="0"/>
              <a:t>, /</a:t>
            </a:r>
            <a:r>
              <a:rPr lang="hu-HU" sz="2400" dirty="0" err="1"/>
              <a:t>home</a:t>
            </a:r>
            <a:r>
              <a:rPr lang="hu-HU" sz="2400" dirty="0"/>
              <a:t>/pi/.</a:t>
            </a:r>
            <a:r>
              <a:rPr lang="hu-HU" sz="2400" dirty="0" err="1"/>
              <a:t>config</a:t>
            </a:r>
            <a:r>
              <a:rPr lang="hu-HU" sz="2400" dirty="0"/>
              <a:t>/</a:t>
            </a:r>
            <a:r>
              <a:rPr lang="hu-HU" sz="2400" dirty="0" err="1"/>
              <a:t>autostart</a:t>
            </a:r>
            <a:r>
              <a:rPr lang="hu-HU" sz="2400" dirty="0"/>
              <a:t>/</a:t>
            </a:r>
            <a:r>
              <a:rPr lang="hu-HU" sz="2400" dirty="0" err="1"/>
              <a:t>start.desktop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24439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B6BBA0-7D18-4628-910D-3F206589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err="1"/>
              <a:t>GyroPong</a:t>
            </a:r>
            <a:r>
              <a:rPr lang="hu-HU" sz="4000" b="1" dirty="0"/>
              <a:t> telefonos alkalmazás</a:t>
            </a:r>
            <a:endParaRPr lang="hu-HU" sz="4000" b="1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4946F8-27E8-4342-8AA9-E5A2FCD2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038475"/>
          </a:xfrm>
        </p:spPr>
        <p:txBody>
          <a:bodyPr anchor="t">
            <a:normAutofit/>
          </a:bodyPr>
          <a:lstStyle/>
          <a:p>
            <a:r>
              <a:rPr lang="hu-HU" sz="2400" dirty="0"/>
              <a:t>Az alkalmazást a MIT App </a:t>
            </a:r>
            <a:r>
              <a:rPr lang="hu-HU" sz="2400" dirty="0" err="1"/>
              <a:t>Inventor</a:t>
            </a:r>
            <a:r>
              <a:rPr lang="hu-HU" sz="2400" dirty="0"/>
              <a:t> segítségével készítettem.</a:t>
            </a:r>
          </a:p>
          <a:p>
            <a:r>
              <a:rPr lang="hu-HU" sz="2400" dirty="0">
                <a:solidFill>
                  <a:srgbClr val="FFFFFF"/>
                </a:solidFill>
              </a:rPr>
              <a:t>Két fő része van: Design és </a:t>
            </a:r>
            <a:r>
              <a:rPr lang="hu-HU" sz="2400" dirty="0" err="1">
                <a:solidFill>
                  <a:srgbClr val="FFFFFF"/>
                </a:solidFill>
              </a:rPr>
              <a:t>Blocks</a:t>
            </a:r>
            <a:endParaRPr lang="hu-H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99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A274BC7F-C847-4C56-8EFB-B333373FD8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16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417</Words>
  <Application>Microsoft Office PowerPoint</Application>
  <PresentationFormat>Szélesvásznú</PresentationFormat>
  <Paragraphs>70</Paragraphs>
  <Slides>33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Office-téma</vt:lpstr>
      <vt:lpstr>Barna Mihály Imre</vt:lpstr>
      <vt:lpstr>Tartalom</vt:lpstr>
      <vt:lpstr>Tartalom</vt:lpstr>
      <vt:lpstr>Feladat</vt:lpstr>
      <vt:lpstr>Gyorsulásmérő szenzor működése dióhéjban</vt:lpstr>
      <vt:lpstr>Gyorsulásmérő szenzor működése dióhéjban</vt:lpstr>
      <vt:lpstr>A projekt során felhasznált eszközök, program nyelvek stb…</vt:lpstr>
      <vt:lpstr>GyroPong telefonos alkalmazás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Shell scriptek a raspberry pi-on</vt:lpstr>
      <vt:lpstr>bluetooth.sh</vt:lpstr>
      <vt:lpstr>bluetooth0write.sh</vt:lpstr>
      <vt:lpstr>bluetooth1write.sh</vt:lpstr>
      <vt:lpstr>chmod.sh</vt:lpstr>
      <vt:lpstr>rfcomm0.sh</vt:lpstr>
      <vt:lpstr>rfcomm1.sh</vt:lpstr>
      <vt:lpstr>start.sh</vt:lpstr>
      <vt:lpstr>exit.sh</vt:lpstr>
      <vt:lpstr>bgkill.sh</vt:lpstr>
      <vt:lpstr>rc.local </vt:lpstr>
      <vt:lpstr>/home/pi/.config/autostart/start.desktop</vt:lpstr>
      <vt:lpstr>C++ és SFML library</vt:lpstr>
      <vt:lpstr>C++ programozási nyelven írt fájlok</vt:lpstr>
      <vt:lpstr>Eszközök és modulok kapcsolatai</vt:lpstr>
      <vt:lpstr>Játék kétszemélyes módban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Barna Mihály Imre</dc:title>
  <dc:creator>Mihály Barna</dc:creator>
  <cp:lastModifiedBy>Mihály Barna</cp:lastModifiedBy>
  <cp:revision>5</cp:revision>
  <dcterms:created xsi:type="dcterms:W3CDTF">2020-02-05T09:46:55Z</dcterms:created>
  <dcterms:modified xsi:type="dcterms:W3CDTF">2020-02-05T09:59:33Z</dcterms:modified>
</cp:coreProperties>
</file>