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7" r:id="rId7"/>
    <p:sldId id="264" r:id="rId8"/>
    <p:sldId id="268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5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8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2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34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429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06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228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88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01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2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56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3BE3-9D1C-4FA5-9250-FD36E29A7E02}" type="datetimeFigureOut">
              <a:rPr lang="hu-HU" smtClean="0"/>
              <a:pPr/>
              <a:t>2018.07.10.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C727-3F75-4A7F-89FD-D12082B2D01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38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753877"/>
            <a:ext cx="12192000" cy="23876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Terepasztal vezérlés </a:t>
            </a:r>
            <a:r>
              <a:rPr lang="hu-HU" b="1" dirty="0" err="1">
                <a:solidFill>
                  <a:schemeClr val="bg1"/>
                </a:solidFill>
              </a:rPr>
              <a:t>Raspberry</a:t>
            </a:r>
            <a:r>
              <a:rPr lang="hu-HU" b="1" dirty="0">
                <a:solidFill>
                  <a:schemeClr val="bg1"/>
                </a:solidFill>
              </a:rPr>
              <a:t> Pi és </a:t>
            </a:r>
            <a:r>
              <a:rPr lang="en-GB" b="1" dirty="0" err="1">
                <a:solidFill>
                  <a:schemeClr val="bg1"/>
                </a:solidFill>
              </a:rPr>
              <a:t>A</a:t>
            </a:r>
            <a:r>
              <a:rPr lang="hu-HU" b="1" dirty="0" err="1">
                <a:solidFill>
                  <a:schemeClr val="bg1"/>
                </a:solidFill>
              </a:rPr>
              <a:t>rduino</a:t>
            </a:r>
            <a:r>
              <a:rPr lang="hu-HU" b="1" dirty="0">
                <a:solidFill>
                  <a:schemeClr val="bg1"/>
                </a:solidFill>
              </a:rPr>
              <a:t> segítségével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D6FE9D8-39DD-443B-B1AC-859672D85E24}"/>
              </a:ext>
            </a:extLst>
          </p:cNvPr>
          <p:cNvSpPr txBox="1"/>
          <p:nvPr/>
        </p:nvSpPr>
        <p:spPr>
          <a:xfrm>
            <a:off x="7553739" y="5221357"/>
            <a:ext cx="389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Készítette: Hegedűs Olivér</a:t>
            </a:r>
          </a:p>
        </p:txBody>
      </p:sp>
    </p:spTree>
    <p:extLst>
      <p:ext uri="{BB962C8B-B14F-4D97-AF65-F5344CB8AC3E}">
        <p14:creationId xmlns:p14="http://schemas.microsoft.com/office/powerpoint/2010/main" val="112631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</a:rPr>
              <a:t>Vasúti hálózat és a számítógépes hálózat hasonlósága.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501253" y="1887603"/>
            <a:ext cx="9867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>
                <a:solidFill>
                  <a:schemeClr val="bg1"/>
                </a:solidFill>
              </a:rPr>
              <a:t>Minden vasútállomás egy-egy hálózati eszköznek felel meg</a:t>
            </a:r>
            <a:r>
              <a:rPr lang="hu-HU" dirty="0"/>
              <a:t>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983940" y="2856259"/>
            <a:ext cx="3719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>
                <a:solidFill>
                  <a:schemeClr val="bg1"/>
                </a:solidFill>
              </a:rPr>
              <a:t>számítógépes hálózat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50627" y="2856259"/>
            <a:ext cx="241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chemeClr val="bg1"/>
                </a:solidFill>
              </a:rPr>
              <a:t>vasúti hálózat</a:t>
            </a:r>
            <a:endParaRPr lang="hu-HU" sz="3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09433" y="3586388"/>
            <a:ext cx="4135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err="1">
                <a:solidFill>
                  <a:schemeClr val="bg1"/>
                </a:solidFill>
              </a:rPr>
              <a:t>half</a:t>
            </a:r>
            <a:r>
              <a:rPr lang="hu-HU" sz="2500" dirty="0">
                <a:solidFill>
                  <a:schemeClr val="bg1"/>
                </a:solidFill>
              </a:rPr>
              <a:t> duplex kapcsolat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563133" y="3586388"/>
            <a:ext cx="45606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>
                <a:solidFill>
                  <a:schemeClr val="bg1"/>
                </a:solidFill>
              </a:rPr>
              <a:t>nem biztos </a:t>
            </a:r>
            <a:r>
              <a:rPr lang="hu-HU" sz="2500" dirty="0" err="1">
                <a:solidFill>
                  <a:schemeClr val="bg1"/>
                </a:solidFill>
              </a:rPr>
              <a:t>half</a:t>
            </a:r>
            <a:r>
              <a:rPr lang="hu-HU" sz="2500" dirty="0">
                <a:solidFill>
                  <a:schemeClr val="bg1"/>
                </a:solidFill>
              </a:rPr>
              <a:t> duplex kapcsolat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217994" y="4239573"/>
            <a:ext cx="69057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328" lvl="1" algn="just"/>
            <a:r>
              <a:rPr lang="sk-SK" sz="2500" dirty="0">
                <a:solidFill>
                  <a:schemeClr val="bg1"/>
                </a:solidFill>
              </a:rPr>
              <a:t>„cut-through”, azaz azonnali továbbítás; </a:t>
            </a:r>
          </a:p>
          <a:p>
            <a:pPr marL="338328" lvl="1" algn="just"/>
            <a:r>
              <a:rPr lang="hu-HU" sz="2500" dirty="0">
                <a:solidFill>
                  <a:schemeClr val="bg1"/>
                </a:solidFill>
              </a:rPr>
              <a:t>„</a:t>
            </a:r>
            <a:r>
              <a:rPr lang="hu-HU" sz="2500" dirty="0" err="1">
                <a:solidFill>
                  <a:schemeClr val="bg1"/>
                </a:solidFill>
              </a:rPr>
              <a:t>store</a:t>
            </a:r>
            <a:r>
              <a:rPr lang="hu-HU" sz="2500" dirty="0">
                <a:solidFill>
                  <a:schemeClr val="bg1"/>
                </a:solidFill>
              </a:rPr>
              <a:t> and </a:t>
            </a:r>
            <a:r>
              <a:rPr lang="hu-HU" sz="2500" dirty="0" err="1">
                <a:solidFill>
                  <a:schemeClr val="bg1"/>
                </a:solidFill>
              </a:rPr>
              <a:t>forward</a:t>
            </a:r>
            <a:r>
              <a:rPr lang="hu-HU" sz="2500" dirty="0">
                <a:solidFill>
                  <a:schemeClr val="bg1"/>
                </a:solidFill>
              </a:rPr>
              <a:t>”, azaz először letölti a teljes csomagot, majd csak utána továbbítja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09433" y="4239573"/>
            <a:ext cx="48085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>
                <a:solidFill>
                  <a:schemeClr val="bg1"/>
                </a:solidFill>
              </a:rPr>
              <a:t>áthalad megállás nélkül vagy </a:t>
            </a:r>
          </a:p>
          <a:p>
            <a:r>
              <a:rPr lang="hu-HU" sz="2500" dirty="0">
                <a:solidFill>
                  <a:schemeClr val="bg1"/>
                </a:solidFill>
              </a:rPr>
              <a:t>megáll a vonat és utána megy tovább</a:t>
            </a:r>
          </a:p>
        </p:txBody>
      </p:sp>
    </p:spTree>
    <p:extLst>
      <p:ext uri="{BB962C8B-B14F-4D97-AF65-F5344CB8AC3E}">
        <p14:creationId xmlns:p14="http://schemas.microsoft.com/office/powerpoint/2010/main" val="354095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34" y="2042400"/>
            <a:ext cx="4815600" cy="4815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30025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</a:rPr>
              <a:t>Köszönöm szépen a figyelmet! </a:t>
            </a:r>
            <a:r>
              <a:rPr lang="hu-HU" sz="6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hu-H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6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65943" y="0"/>
            <a:ext cx="9144000" cy="23876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Első kérdés: Miért késik a vonat ????????????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20486" y="4354286"/>
            <a:ext cx="10834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/>
              <a:t>Késik de legalább biztonságos!!</a:t>
            </a:r>
          </a:p>
        </p:txBody>
      </p:sp>
    </p:spTree>
    <p:extLst>
      <p:ext uri="{BB962C8B-B14F-4D97-AF65-F5344CB8AC3E}">
        <p14:creationId xmlns:p14="http://schemas.microsoft.com/office/powerpoint/2010/main" val="335844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79590" y="2060812"/>
            <a:ext cx="9360687" cy="23876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Biztonságos, mert minden összefüggésben van mindennel és az emberi tévedés ki van zárva.</a:t>
            </a:r>
          </a:p>
        </p:txBody>
      </p:sp>
    </p:spTree>
    <p:extLst>
      <p:ext uri="{BB962C8B-B14F-4D97-AF65-F5344CB8AC3E}">
        <p14:creationId xmlns:p14="http://schemas.microsoft.com/office/powerpoint/2010/main" val="356019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52363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 valóságban alkalmazott forgalom irányító rendszer és biztosító berendezés.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Dominó 55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Dominó 70</a:t>
            </a:r>
            <a:br>
              <a:rPr lang="hu-HU" b="1" dirty="0">
                <a:solidFill>
                  <a:schemeClr val="bg1"/>
                </a:solidFill>
              </a:rPr>
            </a:br>
            <a:br>
              <a:rPr lang="hu-HU" b="1" dirty="0"/>
            </a:br>
            <a:br>
              <a:rPr lang="hu-HU" b="1" dirty="0"/>
            </a:br>
            <a:r>
              <a:rPr lang="hu-HU" b="1" dirty="0"/>
              <a:t>https://www.youtube.com/watch?v=ndeIaeFkwD0&amp;t=228s</a:t>
            </a:r>
          </a:p>
        </p:txBody>
      </p:sp>
    </p:spTree>
    <p:extLst>
      <p:ext uri="{BB962C8B-B14F-4D97-AF65-F5344CB8AC3E}">
        <p14:creationId xmlns:p14="http://schemas.microsoft.com/office/powerpoint/2010/main" val="318252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83359" cy="41898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3" y="2279177"/>
            <a:ext cx="6105098" cy="45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6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66" y="0"/>
            <a:ext cx="6557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0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</a:rPr>
              <a:t>Az én dominóm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12" y="1080382"/>
            <a:ext cx="8861377" cy="57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1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06" y="0"/>
            <a:ext cx="793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1119116"/>
            <a:ext cx="7694594" cy="573888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" y="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</a:rPr>
              <a:t>Mit lát egy mozdonyvezető?</a:t>
            </a:r>
            <a:endParaRPr lang="hu-HU" sz="6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81" y="1119116"/>
            <a:ext cx="2145979" cy="323452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605281" y="4457089"/>
            <a:ext cx="2145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/>
              <a:t>Állj</a:t>
            </a:r>
          </a:p>
        </p:txBody>
      </p:sp>
    </p:spTree>
    <p:extLst>
      <p:ext uri="{BB962C8B-B14F-4D97-AF65-F5344CB8AC3E}">
        <p14:creationId xmlns:p14="http://schemas.microsoft.com/office/powerpoint/2010/main" val="75185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127</Words>
  <Application>Microsoft Office PowerPoint</Application>
  <PresentationFormat>Szélesvásznú</PresentationFormat>
  <Paragraphs>20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Office-téma</vt:lpstr>
      <vt:lpstr>Terepasztal vezérlés Raspberry Pi és Arduino segítségével</vt:lpstr>
      <vt:lpstr>Első kérdés: Miért késik a vonat ???????????? </vt:lpstr>
      <vt:lpstr>Biztonságos, mert minden összefüggésben van mindennel és az emberi tévedés ki van zárva.</vt:lpstr>
      <vt:lpstr>A valóságban alkalmazott forgalom irányító rendszer és biztosító berendezés. Dominó 55 Dominó 70   https://www.youtube.com/watch?v=ndeIaeFkwD0&amp;t=228s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Terep asztal vezérlés Raspberry Pi és arduino segítségével.</dc:title>
  <dc:creator>Oliver</dc:creator>
  <cp:lastModifiedBy>dr. Szegő Annamária</cp:lastModifiedBy>
  <cp:revision>16</cp:revision>
  <dcterms:created xsi:type="dcterms:W3CDTF">2018-06-11T18:52:01Z</dcterms:created>
  <dcterms:modified xsi:type="dcterms:W3CDTF">2018-07-10T07:59:00Z</dcterms:modified>
</cp:coreProperties>
</file>