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57" r:id="rId4"/>
    <p:sldId id="261" r:id="rId5"/>
    <p:sldId id="260" r:id="rId6"/>
    <p:sldId id="267" r:id="rId7"/>
    <p:sldId id="262" r:id="rId8"/>
    <p:sldId id="266" r:id="rId9"/>
    <p:sldId id="265" r:id="rId10"/>
    <p:sldId id="263" r:id="rId11"/>
    <p:sldId id="268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59520-0C28-4316-B963-169DE5AF9B82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44F1C-A829-4A9F-8179-AFB303B950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711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4F1C-A829-4A9F-8179-AFB303B9500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217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69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147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13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7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586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165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900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824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32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3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636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7763-8A0D-489A-AE53-7B5F191CB27A}" type="datetimeFigureOut">
              <a:rPr lang="hu-HU" smtClean="0"/>
              <a:t>2020.02.21.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24203-DFAE-42D8-87C2-A355DCEE9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32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1858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002824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Modell autó irányítása </a:t>
            </a:r>
            <a:r>
              <a:rPr lang="hu-HU" sz="2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VerneMQ</a:t>
            </a:r>
            <a:r>
              <a:rPr lang="hu-HU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használatával</a:t>
            </a:r>
            <a:endParaRPr lang="hu-HU" sz="2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6431207"/>
            <a:ext cx="12192000" cy="35645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hu-HU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Készítette: </a:t>
            </a:r>
            <a:r>
              <a:rPr lang="hu-HU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Viczina</a:t>
            </a:r>
            <a:r>
              <a:rPr lang="hu-HU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Tamás, Bálint István</a:t>
            </a:r>
          </a:p>
          <a:p>
            <a:pPr marL="0" indent="0" algn="r">
              <a:buNone/>
            </a:pPr>
            <a:endParaRPr lang="hu-HU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201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meraWork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3" y="0"/>
            <a:ext cx="12167175" cy="6843882"/>
          </a:xfrm>
        </p:spPr>
      </p:pic>
    </p:spTree>
    <p:extLst>
      <p:ext uri="{BB962C8B-B14F-4D97-AF65-F5344CB8AC3E}">
        <p14:creationId xmlns:p14="http://schemas.microsoft.com/office/powerpoint/2010/main" val="4132506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6176901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Arduino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alapok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Arduino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UNO R3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5V-os relék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BTS7960B 5V 43A H-hidas motorvezérlő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Ultrahangos közelségérzékelő</a:t>
            </a:r>
          </a:p>
          <a:p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Szervómotor</a:t>
            </a:r>
            <a:endParaRPr lang="hu-H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hu-H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461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3888"/>
            <a:ext cx="12291647" cy="48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32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14" y="0"/>
            <a:ext cx="12830829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16" y="0"/>
            <a:ext cx="12830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854"/>
            <a:ext cx="12192000" cy="78057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" y="-474998"/>
            <a:ext cx="12195573" cy="78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VerneMQ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7697"/>
            <a:ext cx="10701217" cy="31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7208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VerneMQ</a:t>
            </a:r>
            <a:endParaRPr lang="hu-H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Az adatforgalom lebonyolításához egy, a két eszköz hálózati forrásától függetlenül elérhető szerverre van szükségünk, amely a mi esetünkben a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Contabo-tól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bérelhető VPS szerver, amelyen egy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VerneMQ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Brokert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futtatunk. </a:t>
            </a:r>
          </a:p>
          <a:p>
            <a:pPr marL="0" indent="0">
              <a:buNone/>
            </a:pPr>
            <a:endParaRPr lang="hu-HU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Broker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alapvetően csatornákon fogadja az üzeneteket, amely később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továbbküldésre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kerül az adott csatornára feliratkozott klienseknek. </a:t>
            </a:r>
          </a:p>
          <a:p>
            <a:pPr marL="0" indent="0">
              <a:buNone/>
            </a:pPr>
            <a:endParaRPr lang="hu-HU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QoS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0 ami maximum egyszer küldi el de itt nincs garancia</a:t>
            </a:r>
          </a:p>
          <a:p>
            <a:pPr marL="0" indent="0">
              <a:buNone/>
            </a:pP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1 ami legalább egyszer elküldi és erre van garancia</a:t>
            </a:r>
          </a:p>
          <a:p>
            <a:pPr marL="0" indent="0">
              <a:buNone/>
            </a:pP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2 ami pontosan egyszer küldi el</a:t>
            </a:r>
          </a:p>
          <a:p>
            <a:pPr marL="0" indent="0">
              <a:buNone/>
            </a:pPr>
            <a:endParaRPr lang="hu-HU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MQTTfx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-el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monitorozhatjuk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a beérkező üzeneteket.</a:t>
            </a:r>
          </a:p>
        </p:txBody>
      </p:sp>
    </p:spTree>
    <p:extLst>
      <p:ext uri="{BB962C8B-B14F-4D97-AF65-F5344CB8AC3E}">
        <p14:creationId xmlns:p14="http://schemas.microsoft.com/office/powerpoint/2010/main" val="14567934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Raspberry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5835"/>
          </a:xfrm>
        </p:spPr>
        <p:txBody>
          <a:bodyPr>
            <a:normAutofit/>
          </a:bodyPr>
          <a:lstStyle/>
          <a:p>
            <a:endParaRPr lang="hu-HU" dirty="0"/>
          </a:p>
          <a:p>
            <a:endParaRPr lang="hu-HU" dirty="0"/>
          </a:p>
          <a:p>
            <a:r>
              <a:rPr lang="hu-HU" dirty="0"/>
              <a:t>MQTT üzenetfogadás és továbbítás </a:t>
            </a:r>
            <a:r>
              <a:rPr lang="hu-HU" dirty="0" err="1"/>
              <a:t>arduino</a:t>
            </a:r>
            <a:r>
              <a:rPr lang="hu-HU" dirty="0"/>
              <a:t> felé soros </a:t>
            </a:r>
            <a:r>
              <a:rPr lang="hu-HU" dirty="0" err="1"/>
              <a:t>porton</a:t>
            </a:r>
            <a:endParaRPr lang="hu-HU" dirty="0"/>
          </a:p>
          <a:p>
            <a:r>
              <a:rPr lang="hu-HU" dirty="0"/>
              <a:t>Kép készítése és küldése </a:t>
            </a:r>
            <a:r>
              <a:rPr lang="hu-HU" dirty="0" err="1"/>
              <a:t>mqtt</a:t>
            </a:r>
            <a:r>
              <a:rPr lang="hu-HU" dirty="0"/>
              <a:t>-n keresztül</a:t>
            </a:r>
          </a:p>
          <a:p>
            <a:r>
              <a:rPr lang="hu-HU" dirty="0"/>
              <a:t>Mindezt automatikusan indítva ha rendelkezik internetkapcsolattal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endParaRPr lang="hu-HU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u-HU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u-HU" sz="2400" dirty="0">
                <a:solidFill>
                  <a:srgbClr val="FF0000"/>
                </a:solidFill>
              </a:rPr>
              <a:t>A programkódok a dokumentációban találhatóak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242673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Irányításhoz szükséges alkalmazás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Használt programozási nyelv: Python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Szükséges könyvtárak:</a:t>
            </a:r>
          </a:p>
          <a:p>
            <a:r>
              <a:rPr lang="hu-HU" dirty="0" err="1"/>
              <a:t>Paho-mqtt</a:t>
            </a:r>
            <a:endParaRPr lang="hu-HU" dirty="0"/>
          </a:p>
          <a:p>
            <a:r>
              <a:rPr lang="hu-HU" dirty="0" err="1"/>
              <a:t>Urllib</a:t>
            </a:r>
            <a:endParaRPr lang="hu-HU" dirty="0"/>
          </a:p>
          <a:p>
            <a:r>
              <a:rPr lang="hu-HU" dirty="0" err="1"/>
              <a:t>Tkinter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58650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MQTT Autó bemutató</Template>
  <TotalTime>0</TotalTime>
  <Words>157</Words>
  <Application>Microsoft Office PowerPoint</Application>
  <PresentationFormat>Szélesvásznú</PresentationFormat>
  <Paragraphs>41</Paragraphs>
  <Slides>11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Office-téma</vt:lpstr>
      <vt:lpstr>Modell autó irányítása VerneMQ használatával</vt:lpstr>
      <vt:lpstr>Arduino alapok</vt:lpstr>
      <vt:lpstr>PowerPoint-bemutató</vt:lpstr>
      <vt:lpstr>PowerPoint-bemutató</vt:lpstr>
      <vt:lpstr>PowerPoint-bemutató</vt:lpstr>
      <vt:lpstr>VerneMQ</vt:lpstr>
      <vt:lpstr>VerneMQ</vt:lpstr>
      <vt:lpstr>Raspberry</vt:lpstr>
      <vt:lpstr>Irányításhoz szükséges alkalmazás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2020-02-21T11:34:38Z</dcterms:created>
  <dcterms:modified xsi:type="dcterms:W3CDTF">2020-02-21T11:35:02Z</dcterms:modified>
  <cp:contentStatus/>
</cp:coreProperties>
</file>