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59" r:id="rId5"/>
    <p:sldId id="261" r:id="rId6"/>
    <p:sldId id="262" r:id="rId7"/>
  </p:sldIdLst>
  <p:sldSz cx="9144000" cy="5143500" type="screen16x9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634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085850"/>
            <a:ext cx="6619244" cy="2497186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6" y="3583035"/>
            <a:ext cx="6619244" cy="646065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84625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3600440"/>
            <a:ext cx="6619243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216" y="514350"/>
            <a:ext cx="6619244" cy="27305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4025494"/>
            <a:ext cx="6619242" cy="370284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2665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1085850"/>
            <a:ext cx="6619244" cy="1485900"/>
          </a:xfrm>
        </p:spPr>
        <p:txBody>
          <a:bodyPr/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2743200"/>
            <a:ext cx="6619244" cy="177165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993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1" y="1085850"/>
            <a:ext cx="5999486" cy="1742531"/>
          </a:xfrm>
        </p:spPr>
        <p:txBody>
          <a:bodyPr/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7800" y="2828380"/>
            <a:ext cx="5459737" cy="256631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05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262993"/>
            <a:ext cx="6619244" cy="12573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  <p:sp>
        <p:nvSpPr>
          <p:cNvPr id="12" name="TextBox 11"/>
          <p:cNvSpPr txBox="1"/>
          <p:nvPr/>
        </p:nvSpPr>
        <p:spPr>
          <a:xfrm>
            <a:off x="673721" y="728440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7868" y="1960341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9508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2343151"/>
            <a:ext cx="6619245" cy="123988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3583036"/>
            <a:ext cx="6619244" cy="645300"/>
          </a:xfrm>
        </p:spPr>
        <p:txBody>
          <a:bodyPr anchor="t"/>
          <a:lstStyle>
            <a:lvl1pPr marL="0" indent="0" algn="l">
              <a:buNone/>
              <a:defRPr sz="15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475392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710" y="1485900"/>
            <a:ext cx="2210150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347" y="2000250"/>
            <a:ext cx="2195513" cy="2692004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2745" y="1485900"/>
            <a:ext cx="2202181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4829" y="2000250"/>
            <a:ext cx="2210096" cy="2692004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1485900"/>
            <a:ext cx="2199085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3525" y="2000250"/>
            <a:ext cx="2199085" cy="2692004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4607" y="1600200"/>
            <a:ext cx="0" cy="29718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1670" y="1600200"/>
            <a:ext cx="0" cy="297516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2018. 02. 13.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92294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347" y="3188212"/>
            <a:ext cx="2205038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347" y="1657350"/>
            <a:ext cx="2205038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347" y="3620409"/>
            <a:ext cx="220503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032" y="3188212"/>
            <a:ext cx="219789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031" y="1657350"/>
            <a:ext cx="2197894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016" y="3620408"/>
            <a:ext cx="2200805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3188212"/>
            <a:ext cx="2199085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3525" y="1657350"/>
            <a:ext cx="2199085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3432" y="3620406"/>
            <a:ext cx="220199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4607" y="1600200"/>
            <a:ext cx="0" cy="29718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1670" y="1600200"/>
            <a:ext cx="0" cy="297516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2018. 02. 13.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9583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40949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8159" y="322660"/>
            <a:ext cx="1314451" cy="4369594"/>
          </a:xfrm>
        </p:spPr>
        <p:txBody>
          <a:bodyPr vert="eaVert" anchor="b" anchorCtr="0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348" y="665561"/>
            <a:ext cx="5567362" cy="4026693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90492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42483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2146300"/>
            <a:ext cx="6619243" cy="143673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3583036"/>
            <a:ext cx="6619244" cy="645300"/>
          </a:xfrm>
        </p:spPr>
        <p:txBody>
          <a:bodyPr anchor="t"/>
          <a:lstStyle>
            <a:lvl1pPr marL="0" indent="0" algn="l">
              <a:buNone/>
              <a:defRPr sz="15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6900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485" y="1545432"/>
            <a:ext cx="3297254" cy="314682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0870" y="1542069"/>
            <a:ext cx="3297256" cy="315018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9030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5" y="1428750"/>
            <a:ext cx="329725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485" y="1885950"/>
            <a:ext cx="3297254" cy="280630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0872" y="1428750"/>
            <a:ext cx="329725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0872" y="1885950"/>
            <a:ext cx="3297254" cy="280630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2018. 02. 13.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40863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2018. 02. 13.</a:t>
            </a:fld>
            <a:endParaRPr lang="hu-H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94824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2018. 02. 13.</a:t>
            </a:fld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29018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1085850"/>
            <a:ext cx="2550798" cy="1085850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462" y="1085850"/>
            <a:ext cx="3896998" cy="3429000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5" y="2346961"/>
            <a:ext cx="2550797" cy="217169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2018. 02. 13.</a:t>
            </a:fld>
            <a:endParaRPr lang="hu-H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31989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430" y="1390644"/>
            <a:ext cx="3819680" cy="1181106"/>
          </a:xfrm>
        </p:spPr>
        <p:txBody>
          <a:bodyPr anchor="b">
            <a:normAutofit/>
          </a:bodyPr>
          <a:lstStyle>
            <a:lvl1pPr algn="l">
              <a:defRPr sz="27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2160" y="857250"/>
            <a:ext cx="2400300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2743200"/>
            <a:ext cx="3813734" cy="102870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57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002264"/>
            <a:ext cx="3027759" cy="314123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169261"/>
            <a:ext cx="1141809" cy="1774090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6456759" y="1257300"/>
            <a:ext cx="2114550" cy="211455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60" y="1"/>
            <a:ext cx="1202540" cy="85605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4572000"/>
            <a:ext cx="745301" cy="5715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828359" y="0"/>
            <a:ext cx="514350" cy="857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584" y="339538"/>
            <a:ext cx="7053542" cy="105039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4" y="1539689"/>
            <a:ext cx="6709906" cy="3146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616730" y="1343026"/>
            <a:ext cx="742949" cy="2285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204B349-94E6-4EAB-BA5A-8B307AB64A2E}" type="datetimeFigureOut">
              <a:rPr lang="hu-HU" smtClean="0"/>
              <a:t>2018. 02. 13.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713680" y="2418973"/>
            <a:ext cx="2894846" cy="2286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4406" y="221797"/>
            <a:ext cx="628649" cy="5757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1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15597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315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35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187950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47664" y="1203598"/>
            <a:ext cx="6477000" cy="1371600"/>
          </a:xfrm>
        </p:spPr>
        <p:txBody>
          <a:bodyPr/>
          <a:lstStyle/>
          <a:p>
            <a:r>
              <a:rPr lang="hu-HU" dirty="0" err="1" smtClean="0"/>
              <a:t>Raspberry</a:t>
            </a:r>
            <a:r>
              <a:rPr lang="hu-HU" dirty="0" smtClean="0"/>
              <a:t> </a:t>
            </a:r>
            <a:r>
              <a:rPr lang="hu-HU" dirty="0" smtClean="0"/>
              <a:t>PI</a:t>
            </a:r>
            <a:r>
              <a:rPr lang="hu-HU" dirty="0" smtClean="0"/>
              <a:t> </a:t>
            </a:r>
            <a:r>
              <a:rPr lang="hu-HU" dirty="0" err="1" smtClean="0"/>
              <a:t>okosgarázs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Boros Marcell 2018 </a:t>
            </a:r>
            <a:r>
              <a:rPr lang="hu-HU" dirty="0" smtClean="0"/>
              <a:t>február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48740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Okosgarázs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Kulcs és távirányító nélkül nyitható</a:t>
            </a:r>
          </a:p>
          <a:p>
            <a:r>
              <a:rPr lang="hu-HU" dirty="0" smtClean="0"/>
              <a:t>RFID technológia által magas fokú biztonság</a:t>
            </a:r>
          </a:p>
          <a:p>
            <a:r>
              <a:rPr lang="hu-HU" dirty="0" smtClean="0"/>
              <a:t>Távoli nyitás</a:t>
            </a:r>
          </a:p>
          <a:p>
            <a:r>
              <a:rPr lang="hu-HU" dirty="0" smtClean="0"/>
              <a:t>Távfelügyelet kamerán keresztül</a:t>
            </a:r>
          </a:p>
          <a:p>
            <a:r>
              <a:rPr lang="hu-HU" dirty="0" smtClean="0"/>
              <a:t>Integrált mozgásérzékelő és e-mail értesítés</a:t>
            </a:r>
          </a:p>
          <a:p>
            <a:r>
              <a:rPr lang="hu-HU" dirty="0" smtClean="0"/>
              <a:t>Intelligens nyitás és zárás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62447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Az </a:t>
            </a:r>
            <a:r>
              <a:rPr lang="hu-HU" dirty="0" err="1" smtClean="0"/>
              <a:t>okosgarázs</a:t>
            </a:r>
            <a:r>
              <a:rPr lang="hu-HU" dirty="0" smtClean="0"/>
              <a:t> </a:t>
            </a:r>
            <a:r>
              <a:rPr lang="hu-HU" dirty="0" smtClean="0"/>
              <a:t>hibái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8220" y="1779662"/>
            <a:ext cx="6709906" cy="3146611"/>
          </a:xfrm>
        </p:spPr>
        <p:txBody>
          <a:bodyPr/>
          <a:lstStyle/>
          <a:p>
            <a:r>
              <a:rPr lang="hu-HU" dirty="0" smtClean="0"/>
              <a:t>Csak teljes okos otthon rendszerben kaphatóak</a:t>
            </a:r>
          </a:p>
          <a:p>
            <a:r>
              <a:rPr lang="hu-HU" dirty="0" smtClean="0"/>
              <a:t>Jelenleg nagyon korlátozott piac és kevés résztvevő</a:t>
            </a:r>
          </a:p>
          <a:p>
            <a:r>
              <a:rPr lang="hu-HU" dirty="0" smtClean="0"/>
              <a:t>Tűzfalat igényel az illetéktelen behatolók ellen</a:t>
            </a:r>
          </a:p>
          <a:p>
            <a:pPr marL="0" indent="0">
              <a:buNone/>
            </a:pP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3251036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 projekt jelenlegi állása: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RFID kártyás beléptetés kiépítve</a:t>
            </a:r>
          </a:p>
          <a:p>
            <a:r>
              <a:rPr lang="hu-HU" dirty="0" smtClean="0"/>
              <a:t>Mozgásérzékelő email értesítéssel</a:t>
            </a:r>
          </a:p>
          <a:p>
            <a:r>
              <a:rPr lang="hu-HU" dirty="0" smtClean="0"/>
              <a:t>Webes interfész kameraképpel</a:t>
            </a:r>
          </a:p>
          <a:p>
            <a:r>
              <a:rPr lang="hu-HU" dirty="0" smtClean="0"/>
              <a:t>Távoli nyitás/zárás weben keresztül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78292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Továbbfejlődési lehetőségek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UI </a:t>
            </a:r>
            <a:r>
              <a:rPr lang="hu-HU" dirty="0" err="1" smtClean="0"/>
              <a:t>feljesztése</a:t>
            </a:r>
            <a:endParaRPr lang="hu-HU" dirty="0" smtClean="0"/>
          </a:p>
          <a:p>
            <a:r>
              <a:rPr lang="hu-HU" dirty="0" smtClean="0"/>
              <a:t>Biztonság növelése</a:t>
            </a:r>
          </a:p>
          <a:p>
            <a:r>
              <a:rPr lang="hu-HU" dirty="0" smtClean="0"/>
              <a:t>Fejlettebb és „okosabb” funkciók beépítése</a:t>
            </a:r>
          </a:p>
          <a:p>
            <a:r>
              <a:rPr lang="hu-HU" dirty="0" smtClean="0"/>
              <a:t>Nagyobb hatótávolságú RFID rendszer alkalmazása</a:t>
            </a:r>
          </a:p>
          <a:p>
            <a:r>
              <a:rPr lang="hu-HU" dirty="0" smtClean="0"/>
              <a:t>Jármű haladási irányának megfelelő </a:t>
            </a:r>
            <a:r>
              <a:rPr lang="hu-HU" dirty="0" err="1" smtClean="0"/>
              <a:t>auto</a:t>
            </a:r>
            <a:r>
              <a:rPr lang="hu-HU" dirty="0" smtClean="0"/>
              <a:t> nyitás/zárás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12341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547664" y="1779662"/>
            <a:ext cx="4680520" cy="1050398"/>
          </a:xfrm>
        </p:spPr>
        <p:txBody>
          <a:bodyPr/>
          <a:lstStyle/>
          <a:p>
            <a:r>
              <a:rPr lang="hu-HU" sz="4400" dirty="0" smtClean="0"/>
              <a:t>Köszönöm a figyelmet!</a:t>
            </a:r>
            <a:endParaRPr lang="hu-HU" sz="4400" dirty="0"/>
          </a:p>
        </p:txBody>
      </p:sp>
    </p:spTree>
    <p:extLst>
      <p:ext uri="{BB962C8B-B14F-4D97-AF65-F5344CB8AC3E}">
        <p14:creationId xmlns:p14="http://schemas.microsoft.com/office/powerpoint/2010/main" val="28982828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35</TotalTime>
  <Words>102</Words>
  <Application>Microsoft Office PowerPoint</Application>
  <PresentationFormat>Diavetítés a képernyőre (16:9 oldalarány)</PresentationFormat>
  <Paragraphs>25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Raspberry PI okosgarázs</vt:lpstr>
      <vt:lpstr>Okosgarázs</vt:lpstr>
      <vt:lpstr>Az okosgarázs hibái</vt:lpstr>
      <vt:lpstr>A projekt jelenlegi állása:</vt:lpstr>
      <vt:lpstr>Továbbfejlődési lehetőségek</vt:lpstr>
      <vt:lpstr>Köszönöm a figyelmet!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Raspberry pi okoshűtő</dc:title>
  <dc:creator>Windows-felhasználó</dc:creator>
  <cp:lastModifiedBy>Marcell</cp:lastModifiedBy>
  <cp:revision>4</cp:revision>
  <dcterms:created xsi:type="dcterms:W3CDTF">2018-02-06T21:21:58Z</dcterms:created>
  <dcterms:modified xsi:type="dcterms:W3CDTF">2018-02-13T18:42:47Z</dcterms:modified>
</cp:coreProperties>
</file>