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0" r:id="rId4"/>
    <p:sldId id="258" r:id="rId5"/>
    <p:sldId id="259" r:id="rId6"/>
    <p:sldId id="261" r:id="rId7"/>
  </p:sldIdLst>
  <p:sldSz cx="9144000" cy="5143500" type="screen16x9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9" d="100"/>
          <a:sy n="149" d="100"/>
        </p:scale>
        <p:origin x="-538" y="-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églalap 6"/>
          <p:cNvSpPr/>
          <p:nvPr/>
        </p:nvSpPr>
        <p:spPr bwMode="white">
          <a:xfrm>
            <a:off x="0" y="4478274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Téglalap 9"/>
          <p:cNvSpPr/>
          <p:nvPr/>
        </p:nvSpPr>
        <p:spPr>
          <a:xfrm>
            <a:off x="-9144" y="4539996"/>
            <a:ext cx="2249424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Téglalap 10"/>
          <p:cNvSpPr/>
          <p:nvPr/>
        </p:nvSpPr>
        <p:spPr>
          <a:xfrm>
            <a:off x="2359152" y="4533138"/>
            <a:ext cx="6784848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2362200" y="3028950"/>
            <a:ext cx="6477000" cy="13716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2362200" y="4537528"/>
            <a:ext cx="6705600" cy="51435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28" name="Dátum helye 27"/>
          <p:cNvSpPr>
            <a:spLocks noGrp="1"/>
          </p:cNvSpPr>
          <p:nvPr>
            <p:ph type="dt" sz="half" idx="10"/>
          </p:nvPr>
        </p:nvSpPr>
        <p:spPr>
          <a:xfrm>
            <a:off x="76200" y="4551524"/>
            <a:ext cx="2057400" cy="51435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204B349-94E6-4EAB-BA5A-8B307AB64A2E}" type="datetimeFigureOut">
              <a:rPr lang="hu-HU" smtClean="0"/>
              <a:t>2018. 02. 06.</a:t>
            </a:fld>
            <a:endParaRPr lang="hu-HU"/>
          </a:p>
        </p:txBody>
      </p:sp>
      <p:sp>
        <p:nvSpPr>
          <p:cNvPr id="17" name="Élőláb helye 16"/>
          <p:cNvSpPr>
            <a:spLocks noGrp="1"/>
          </p:cNvSpPr>
          <p:nvPr>
            <p:ph type="ftr" sz="quarter" idx="11"/>
          </p:nvPr>
        </p:nvSpPr>
        <p:spPr>
          <a:xfrm>
            <a:off x="2085393" y="177404"/>
            <a:ext cx="5867400" cy="273844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29" name="Dia számának helye 28"/>
          <p:cNvSpPr>
            <a:spLocks noGrp="1"/>
          </p:cNvSpPr>
          <p:nvPr>
            <p:ph type="sldNum" sz="quarter" idx="12"/>
          </p:nvPr>
        </p:nvSpPr>
        <p:spPr>
          <a:xfrm>
            <a:off x="8001000" y="171450"/>
            <a:ext cx="8382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789711-DB99-46AC-ACBE-7B7669EE8CE7}" type="slidenum">
              <a:rPr lang="hu-HU" smtClean="0"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B349-94E6-4EAB-BA5A-8B307AB64A2E}" type="datetimeFigureOut">
              <a:rPr lang="hu-HU" smtClean="0"/>
              <a:t>2018. 02. 06.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89711-DB99-46AC-ACBE-7B7669EE8CE7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553200" y="457201"/>
            <a:ext cx="2057400" cy="4137422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5562600" cy="4137423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6553200" y="4686302"/>
            <a:ext cx="2209800" cy="273844"/>
          </a:xfrm>
        </p:spPr>
        <p:txBody>
          <a:bodyPr/>
          <a:lstStyle/>
          <a:p>
            <a:fld id="{D204B349-94E6-4EAB-BA5A-8B307AB64A2E}" type="datetimeFigureOut">
              <a:rPr lang="hu-HU" smtClean="0"/>
              <a:t>2018. 02. 06.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457202" y="4686156"/>
            <a:ext cx="5573483" cy="273844"/>
          </a:xfrm>
        </p:spPr>
        <p:txBody>
          <a:bodyPr/>
          <a:lstStyle/>
          <a:p>
            <a:endParaRPr lang="hu-HU"/>
          </a:p>
        </p:txBody>
      </p:sp>
      <p:sp>
        <p:nvSpPr>
          <p:cNvPr id="7" name="Téglalap 6"/>
          <p:cNvSpPr/>
          <p:nvPr/>
        </p:nvSpPr>
        <p:spPr bwMode="white">
          <a:xfrm>
            <a:off x="6096318" y="0"/>
            <a:ext cx="320040" cy="51435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églalap 7"/>
          <p:cNvSpPr/>
          <p:nvPr/>
        </p:nvSpPr>
        <p:spPr>
          <a:xfrm>
            <a:off x="6142038" y="457200"/>
            <a:ext cx="228600" cy="46863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églalap 8"/>
          <p:cNvSpPr/>
          <p:nvPr/>
        </p:nvSpPr>
        <p:spPr>
          <a:xfrm>
            <a:off x="6142038" y="0"/>
            <a:ext cx="228600" cy="40005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 rot="5400000">
            <a:off x="6056313" y="77787"/>
            <a:ext cx="400050" cy="244476"/>
          </a:xfrm>
        </p:spPr>
        <p:txBody>
          <a:bodyPr/>
          <a:lstStyle/>
          <a:p>
            <a:fld id="{AC789711-DB99-46AC-ACBE-7B7669EE8CE7}" type="slidenum">
              <a:rPr lang="hu-HU" smtClean="0"/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12648" y="171450"/>
            <a:ext cx="8153400" cy="742950"/>
          </a:xfrm>
        </p:spPr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B349-94E6-4EAB-BA5A-8B307AB64A2E}" type="datetimeFigureOut">
              <a:rPr lang="hu-HU" smtClean="0"/>
              <a:t>2018. 02. 06.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C789711-DB99-46AC-ACBE-7B7669EE8CE7}" type="slidenum">
              <a:rPr lang="hu-HU" smtClean="0"/>
              <a:t>‹#›</a:t>
            </a:fld>
            <a:endParaRPr lang="hu-HU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8153400" cy="3371850"/>
          </a:xfrm>
        </p:spPr>
        <p:txBody>
          <a:bodyPr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371601" y="2057400"/>
            <a:ext cx="7123113" cy="1254919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7" name="Téglalap 6"/>
          <p:cNvSpPr/>
          <p:nvPr/>
        </p:nvSpPr>
        <p:spPr bwMode="white">
          <a:xfrm>
            <a:off x="0" y="1143000"/>
            <a:ext cx="9144000" cy="85725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églalap 7"/>
          <p:cNvSpPr/>
          <p:nvPr/>
        </p:nvSpPr>
        <p:spPr>
          <a:xfrm>
            <a:off x="0" y="1200150"/>
            <a:ext cx="1295400" cy="7429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églalap 8"/>
          <p:cNvSpPr/>
          <p:nvPr/>
        </p:nvSpPr>
        <p:spPr>
          <a:xfrm>
            <a:off x="1371600" y="1200150"/>
            <a:ext cx="7772400" cy="7429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371600" y="1200150"/>
            <a:ext cx="7620000" cy="74295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2" name="Dátum hely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B349-94E6-4EAB-BA5A-8B307AB64A2E}" type="datetimeFigureOut">
              <a:rPr lang="hu-HU" smtClean="0"/>
              <a:t>2018. 02. 06.</a:t>
            </a:fld>
            <a:endParaRPr lang="hu-HU"/>
          </a:p>
        </p:txBody>
      </p:sp>
      <p:sp>
        <p:nvSpPr>
          <p:cNvPr id="13" name="Dia számának helye 12"/>
          <p:cNvSpPr>
            <a:spLocks noGrp="1"/>
          </p:cNvSpPr>
          <p:nvPr>
            <p:ph type="sldNum" sz="quarter" idx="11"/>
          </p:nvPr>
        </p:nvSpPr>
        <p:spPr>
          <a:xfrm>
            <a:off x="0" y="1314450"/>
            <a:ext cx="1295400" cy="526257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C789711-DB99-46AC-ACBE-7B7669EE8CE7}" type="slidenum">
              <a:rPr lang="hu-HU" smtClean="0"/>
              <a:t>‹#›</a:t>
            </a:fld>
            <a:endParaRPr lang="hu-HU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9" name="Tartalom helye 8"/>
          <p:cNvSpPr>
            <a:spLocks noGrp="1"/>
          </p:cNvSpPr>
          <p:nvPr>
            <p:ph sz="quarter" idx="1"/>
          </p:nvPr>
        </p:nvSpPr>
        <p:spPr>
          <a:xfrm>
            <a:off x="609600" y="1192175"/>
            <a:ext cx="3886200" cy="3429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1" name="Tartalom helye 10"/>
          <p:cNvSpPr>
            <a:spLocks noGrp="1"/>
          </p:cNvSpPr>
          <p:nvPr>
            <p:ph sz="quarter" idx="2"/>
          </p:nvPr>
        </p:nvSpPr>
        <p:spPr>
          <a:xfrm>
            <a:off x="4844901" y="1192175"/>
            <a:ext cx="3886200" cy="3429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8" name="Dátum hely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204B349-94E6-4EAB-BA5A-8B307AB64A2E}" type="datetimeFigureOut">
              <a:rPr lang="hu-HU" smtClean="0"/>
              <a:t>2018. 02. 06.</a:t>
            </a:fld>
            <a:endParaRPr lang="hu-HU"/>
          </a:p>
        </p:txBody>
      </p:sp>
      <p:sp>
        <p:nvSpPr>
          <p:cNvPr id="10" name="Dia számának hely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C789711-DB99-46AC-ACBE-7B7669EE8CE7}" type="slidenum">
              <a:rPr lang="hu-HU" smtClean="0"/>
              <a:t>‹#›</a:t>
            </a:fld>
            <a:endParaRPr lang="hu-HU"/>
          </a:p>
        </p:txBody>
      </p:sp>
      <p:sp>
        <p:nvSpPr>
          <p:cNvPr id="12" name="Élőláb hely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3400" y="204787"/>
            <a:ext cx="8153400" cy="652463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1" name="Tartalom helye 10"/>
          <p:cNvSpPr>
            <a:spLocks noGrp="1"/>
          </p:cNvSpPr>
          <p:nvPr>
            <p:ph sz="quarter" idx="2"/>
          </p:nvPr>
        </p:nvSpPr>
        <p:spPr>
          <a:xfrm>
            <a:off x="609600" y="1828800"/>
            <a:ext cx="3886200" cy="268605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3" name="Tartalom helye 12"/>
          <p:cNvSpPr>
            <a:spLocks noGrp="1"/>
          </p:cNvSpPr>
          <p:nvPr>
            <p:ph sz="quarter" idx="4"/>
          </p:nvPr>
        </p:nvSpPr>
        <p:spPr>
          <a:xfrm>
            <a:off x="4800600" y="1828800"/>
            <a:ext cx="3886200" cy="268605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204B349-94E6-4EAB-BA5A-8B307AB64A2E}" type="datetimeFigureOut">
              <a:rPr lang="hu-HU" smtClean="0"/>
              <a:t>2018. 02. 06.</a:t>
            </a:fld>
            <a:endParaRPr lang="hu-HU"/>
          </a:p>
        </p:txBody>
      </p:sp>
      <p:sp>
        <p:nvSpPr>
          <p:cNvPr id="12" name="Dia számának hely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C789711-DB99-46AC-ACBE-7B7669EE8CE7}" type="slidenum">
              <a:rPr lang="hu-HU" smtClean="0"/>
              <a:t>‹#›</a:t>
            </a:fld>
            <a:endParaRPr lang="hu-HU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hu-HU"/>
          </a:p>
        </p:txBody>
      </p:sp>
      <p:sp>
        <p:nvSpPr>
          <p:cNvPr id="16" name="Szöveg helye 15"/>
          <p:cNvSpPr>
            <a:spLocks noGrp="1"/>
          </p:cNvSpPr>
          <p:nvPr>
            <p:ph type="body" sz="quarter" idx="1"/>
          </p:nvPr>
        </p:nvSpPr>
        <p:spPr>
          <a:xfrm>
            <a:off x="609600" y="1314450"/>
            <a:ext cx="3886200" cy="48006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15" name="Szöveg helye 14"/>
          <p:cNvSpPr>
            <a:spLocks noGrp="1"/>
          </p:cNvSpPr>
          <p:nvPr>
            <p:ph type="body" sz="quarter" idx="3"/>
          </p:nvPr>
        </p:nvSpPr>
        <p:spPr>
          <a:xfrm>
            <a:off x="4800600" y="1314450"/>
            <a:ext cx="3886200" cy="48006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B349-94E6-4EAB-BA5A-8B307AB64A2E}" type="datetimeFigureOut">
              <a:rPr lang="hu-HU" smtClean="0"/>
              <a:t>2018. 02. 06.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C789711-DB99-46AC-ACBE-7B7669EE8CE7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B349-94E6-4EAB-BA5A-8B307AB64A2E}" type="datetimeFigureOut">
              <a:rPr lang="hu-HU" smtClean="0"/>
              <a:t>2018. 02. 06.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>
          <a:xfrm>
            <a:off x="0" y="4686300"/>
            <a:ext cx="5334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789711-DB99-46AC-ACBE-7B7669EE8CE7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9600" y="204787"/>
            <a:ext cx="8077200" cy="652463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B349-94E6-4EAB-BA5A-8B307AB64A2E}" type="datetimeFigureOut">
              <a:rPr lang="hu-HU" smtClean="0"/>
              <a:t>2018. 02. 06.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C789711-DB99-46AC-ACBE-7B7669EE8CE7}" type="slidenum">
              <a:rPr lang="hu-HU" smtClean="0"/>
              <a:t>‹#›</a:t>
            </a:fld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09600" y="1314450"/>
            <a:ext cx="1600200" cy="325755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9" name="Tartalom helye 8"/>
          <p:cNvSpPr>
            <a:spLocks noGrp="1"/>
          </p:cNvSpPr>
          <p:nvPr>
            <p:ph sz="quarter" idx="1"/>
          </p:nvPr>
        </p:nvSpPr>
        <p:spPr>
          <a:xfrm>
            <a:off x="2362200" y="1314450"/>
            <a:ext cx="6400800" cy="33147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600200" y="4114800"/>
            <a:ext cx="7315200" cy="51435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8" name="Téglalap 7"/>
          <p:cNvSpPr/>
          <p:nvPr/>
        </p:nvSpPr>
        <p:spPr bwMode="white">
          <a:xfrm>
            <a:off x="-9144" y="3429000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églalap 8"/>
          <p:cNvSpPr/>
          <p:nvPr/>
        </p:nvSpPr>
        <p:spPr>
          <a:xfrm>
            <a:off x="-9144" y="3497580"/>
            <a:ext cx="1463040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Téglalap 9"/>
          <p:cNvSpPr/>
          <p:nvPr/>
        </p:nvSpPr>
        <p:spPr>
          <a:xfrm>
            <a:off x="1545336" y="3490722"/>
            <a:ext cx="7598664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600200" y="3486150"/>
            <a:ext cx="7315200" cy="51435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1" name="Téglalap 10"/>
          <p:cNvSpPr/>
          <p:nvPr/>
        </p:nvSpPr>
        <p:spPr bwMode="white">
          <a:xfrm>
            <a:off x="1447800" y="0"/>
            <a:ext cx="100584" cy="515035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átum helye 11"/>
          <p:cNvSpPr>
            <a:spLocks noGrp="1"/>
          </p:cNvSpPr>
          <p:nvPr>
            <p:ph type="dt" sz="half" idx="10"/>
          </p:nvPr>
        </p:nvSpPr>
        <p:spPr>
          <a:xfrm>
            <a:off x="6248400" y="4686300"/>
            <a:ext cx="2667000" cy="273844"/>
          </a:xfrm>
        </p:spPr>
        <p:txBody>
          <a:bodyPr rtlCol="0"/>
          <a:lstStyle/>
          <a:p>
            <a:fld id="{D204B349-94E6-4EAB-BA5A-8B307AB64A2E}" type="datetimeFigureOut">
              <a:rPr lang="hu-HU" smtClean="0"/>
              <a:t>2018. 02. 06.</a:t>
            </a:fld>
            <a:endParaRPr lang="hu-HU"/>
          </a:p>
        </p:txBody>
      </p:sp>
      <p:sp>
        <p:nvSpPr>
          <p:cNvPr id="13" name="Dia számának helye 12"/>
          <p:cNvSpPr>
            <a:spLocks noGrp="1"/>
          </p:cNvSpPr>
          <p:nvPr>
            <p:ph type="sldNum" sz="quarter" idx="11"/>
          </p:nvPr>
        </p:nvSpPr>
        <p:spPr>
          <a:xfrm>
            <a:off x="0" y="3500437"/>
            <a:ext cx="1447800" cy="497684"/>
          </a:xfrm>
        </p:spPr>
        <p:txBody>
          <a:bodyPr rtlCol="0"/>
          <a:lstStyle>
            <a:lvl1pPr>
              <a:defRPr sz="2800"/>
            </a:lvl1pPr>
          </a:lstStyle>
          <a:p>
            <a:fld id="{AC789711-DB99-46AC-ACBE-7B7669EE8CE7}" type="slidenum">
              <a:rPr lang="hu-HU" smtClean="0"/>
              <a:t>‹#›</a:t>
            </a:fld>
            <a:endParaRPr lang="hu-HU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2"/>
          </p:nvPr>
        </p:nvSpPr>
        <p:spPr>
          <a:xfrm>
            <a:off x="1600200" y="4686155"/>
            <a:ext cx="4572000" cy="273844"/>
          </a:xfrm>
        </p:spPr>
        <p:txBody>
          <a:bodyPr rtlCol="0"/>
          <a:lstStyle/>
          <a:p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3426714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ím helye 21"/>
          <p:cNvSpPr>
            <a:spLocks noGrp="1"/>
          </p:cNvSpPr>
          <p:nvPr>
            <p:ph type="title"/>
          </p:nvPr>
        </p:nvSpPr>
        <p:spPr>
          <a:xfrm>
            <a:off x="609600" y="171450"/>
            <a:ext cx="8153400" cy="74295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3" name="Szöveg helye 12"/>
          <p:cNvSpPr>
            <a:spLocks noGrp="1"/>
          </p:cNvSpPr>
          <p:nvPr>
            <p:ph type="body" idx="1"/>
          </p:nvPr>
        </p:nvSpPr>
        <p:spPr>
          <a:xfrm>
            <a:off x="612648" y="1200150"/>
            <a:ext cx="8153400" cy="339471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2"/>
          </p:nvPr>
        </p:nvSpPr>
        <p:spPr>
          <a:xfrm>
            <a:off x="6096000" y="4686300"/>
            <a:ext cx="2667000" cy="273844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204B349-94E6-4EAB-BA5A-8B307AB64A2E}" type="datetimeFigureOut">
              <a:rPr lang="hu-HU" smtClean="0"/>
              <a:t>2018. 02. 06.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3"/>
          </p:nvPr>
        </p:nvSpPr>
        <p:spPr>
          <a:xfrm>
            <a:off x="609601" y="4686155"/>
            <a:ext cx="5421083" cy="273844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7" name="Téglalap 6"/>
          <p:cNvSpPr/>
          <p:nvPr/>
        </p:nvSpPr>
        <p:spPr bwMode="white">
          <a:xfrm>
            <a:off x="0" y="925830"/>
            <a:ext cx="9144000" cy="24003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églalap 7"/>
          <p:cNvSpPr/>
          <p:nvPr/>
        </p:nvSpPr>
        <p:spPr>
          <a:xfrm>
            <a:off x="0" y="960120"/>
            <a:ext cx="533400" cy="1714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églalap 8"/>
          <p:cNvSpPr/>
          <p:nvPr/>
        </p:nvSpPr>
        <p:spPr>
          <a:xfrm>
            <a:off x="590550" y="960120"/>
            <a:ext cx="8553450" cy="1714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Dia számának helye 22"/>
          <p:cNvSpPr>
            <a:spLocks noGrp="1"/>
          </p:cNvSpPr>
          <p:nvPr>
            <p:ph type="sldNum" sz="quarter" idx="4"/>
          </p:nvPr>
        </p:nvSpPr>
        <p:spPr>
          <a:xfrm>
            <a:off x="0" y="954167"/>
            <a:ext cx="533400" cy="18335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C789711-DB99-46AC-ACBE-7B7669EE8CE7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47664" y="1203598"/>
            <a:ext cx="6477000" cy="1371600"/>
          </a:xfrm>
        </p:spPr>
        <p:txBody>
          <a:bodyPr/>
          <a:lstStyle/>
          <a:p>
            <a:r>
              <a:rPr lang="hu-HU" dirty="0" err="1" smtClean="0"/>
              <a:t>Raspberry</a:t>
            </a:r>
            <a:r>
              <a:rPr lang="hu-HU" dirty="0" smtClean="0"/>
              <a:t> pi </a:t>
            </a:r>
            <a:r>
              <a:rPr lang="hu-HU" dirty="0" err="1" smtClean="0"/>
              <a:t>okoshűtő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Szabó Csaba 2018 február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48740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Az </a:t>
            </a:r>
            <a:r>
              <a:rPr lang="hu-HU" dirty="0" err="1" smtClean="0"/>
              <a:t>okoshűtők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 smtClean="0"/>
              <a:t>A kereskedelemben kapható </a:t>
            </a:r>
            <a:r>
              <a:rPr lang="hu-HU" dirty="0" err="1" smtClean="0"/>
              <a:t>okoshűtők</a:t>
            </a:r>
            <a:r>
              <a:rPr lang="hu-HU" dirty="0" smtClean="0"/>
              <a:t> képesek számon tartani a hűtő tartalmát</a:t>
            </a:r>
          </a:p>
          <a:p>
            <a:r>
              <a:rPr lang="hu-HU" dirty="0" smtClean="0"/>
              <a:t>Vásárlási igényt jelezni</a:t>
            </a:r>
          </a:p>
          <a:p>
            <a:r>
              <a:rPr lang="hu-HU" dirty="0" smtClean="0"/>
              <a:t>Szinkronizálni bevásárlási listánkat</a:t>
            </a:r>
          </a:p>
          <a:p>
            <a:r>
              <a:rPr lang="hu-HU" dirty="0" smtClean="0"/>
              <a:t>Rajztáblaként funkcionálni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62447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Az </a:t>
            </a:r>
            <a:r>
              <a:rPr lang="hu-HU" dirty="0" err="1" smtClean="0"/>
              <a:t>okoshűtők</a:t>
            </a:r>
            <a:r>
              <a:rPr lang="hu-HU" dirty="0" smtClean="0"/>
              <a:t> hibái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 smtClean="0"/>
              <a:t>Túlárazott (2 millió forintos átlagár)</a:t>
            </a:r>
          </a:p>
          <a:p>
            <a:r>
              <a:rPr lang="hu-HU" dirty="0" smtClean="0"/>
              <a:t>Csak a bevásárló listánk alapján figyeli a hűtő tartalmát</a:t>
            </a:r>
          </a:p>
        </p:txBody>
      </p:sp>
    </p:spTree>
    <p:extLst>
      <p:ext uri="{BB962C8B-B14F-4D97-AF65-F5344CB8AC3E}">
        <p14:creationId xmlns:p14="http://schemas.microsoft.com/office/powerpoint/2010/main" val="3251036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err="1" smtClean="0"/>
              <a:t>Raspberri</a:t>
            </a:r>
            <a:r>
              <a:rPr lang="hu-HU" dirty="0" smtClean="0"/>
              <a:t> pi </a:t>
            </a:r>
            <a:r>
              <a:rPr lang="hu-HU" dirty="0" err="1" smtClean="0"/>
              <a:t>okoshűtő</a:t>
            </a:r>
            <a:endParaRPr lang="hu-HU" dirty="0"/>
          </a:p>
        </p:txBody>
      </p:sp>
      <p:sp>
        <p:nvSpPr>
          <p:cNvPr id="4" name="Tartalom helye 2"/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8153400" cy="3371850"/>
          </a:xfrm>
        </p:spPr>
        <p:txBody>
          <a:bodyPr/>
          <a:lstStyle/>
          <a:p>
            <a:r>
              <a:rPr lang="hu-HU" dirty="0" smtClean="0"/>
              <a:t>Videó élőkép</a:t>
            </a:r>
          </a:p>
          <a:p>
            <a:r>
              <a:rPr lang="hu-HU" dirty="0" smtClean="0"/>
              <a:t>Állítható színű LED belső világítás</a:t>
            </a:r>
          </a:p>
          <a:p>
            <a:r>
              <a:rPr lang="hu-HU" dirty="0" smtClean="0"/>
              <a:t>Páratartalom és hőmérséklet mérés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67862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Meddig jutottam a projekttel?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 smtClean="0"/>
              <a:t>Jelenleg az elő kamerakép csak belső hálózaton érhető el</a:t>
            </a:r>
          </a:p>
          <a:p>
            <a:r>
              <a:rPr lang="hu-HU" dirty="0" smtClean="0"/>
              <a:t>Fából készült hűtő makett</a:t>
            </a:r>
          </a:p>
          <a:p>
            <a:r>
              <a:rPr lang="hu-HU" dirty="0" smtClean="0"/>
              <a:t>Egy kamera</a:t>
            </a:r>
          </a:p>
          <a:p>
            <a:r>
              <a:rPr lang="hu-HU" dirty="0" smtClean="0"/>
              <a:t>Led világítás(Kék fixált színnel, programkódon belül változtatható a szín)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782927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Továbbfejlődési lehetőségek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 smtClean="0"/>
              <a:t>Energiagazdálkodás</a:t>
            </a:r>
          </a:p>
          <a:p>
            <a:r>
              <a:rPr lang="hu-HU" dirty="0" smtClean="0"/>
              <a:t>Több kamera</a:t>
            </a:r>
          </a:p>
          <a:p>
            <a:r>
              <a:rPr lang="hu-HU" dirty="0" smtClean="0"/>
              <a:t>Kompresszoros hűtő</a:t>
            </a:r>
          </a:p>
          <a:p>
            <a:r>
              <a:rPr lang="hu-HU" dirty="0" smtClean="0"/>
              <a:t>Bevásárló lista </a:t>
            </a:r>
            <a:r>
              <a:rPr lang="hu-HU" dirty="0" err="1" smtClean="0"/>
              <a:t>szinkronizáció</a:t>
            </a:r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1123411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án">
  <a:themeElements>
    <a:clrScheme name="Mediá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á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á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29</TotalTime>
  <Words>101</Words>
  <Application>Microsoft Office PowerPoint</Application>
  <PresentationFormat>Diavetítés a képernyőre (16:9 oldalarány)</PresentationFormat>
  <Paragraphs>24</Paragraphs>
  <Slides>6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7" baseType="lpstr">
      <vt:lpstr>Medián</vt:lpstr>
      <vt:lpstr>Raspberry pi okoshűtő</vt:lpstr>
      <vt:lpstr>Az okoshűtők</vt:lpstr>
      <vt:lpstr>Az okoshűtők hibái</vt:lpstr>
      <vt:lpstr>Raspberri pi okoshűtő</vt:lpstr>
      <vt:lpstr>Meddig jutottam a projekttel?</vt:lpstr>
      <vt:lpstr>Továbbfejlődési lehetőségek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Raspberry pi okoshűtő</dc:title>
  <dc:creator>Windows-felhasználó</dc:creator>
  <cp:lastModifiedBy>Windows-felhasználó</cp:lastModifiedBy>
  <cp:revision>3</cp:revision>
  <dcterms:created xsi:type="dcterms:W3CDTF">2018-02-06T21:21:58Z</dcterms:created>
  <dcterms:modified xsi:type="dcterms:W3CDTF">2018-02-06T21:51:52Z</dcterms:modified>
</cp:coreProperties>
</file>