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none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2/4/2020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621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636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106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937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none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2/4/2020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050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2/4/2020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38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2/4/2020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675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2/4/2020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598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2/4/2020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213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2/4/2020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948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2/4/2020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45509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924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78" r:id="rId5"/>
    <p:sldLayoutId id="2147483684" r:id="rId6"/>
    <p:sldLayoutId id="2147483685" r:id="rId7"/>
    <p:sldLayoutId id="2147483675" r:id="rId8"/>
    <p:sldLayoutId id="2147483676" r:id="rId9"/>
    <p:sldLayoutId id="2147483677" r:id="rId10"/>
    <p:sldLayoutId id="21474836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i="0" kern="1200" cap="none" spc="-7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3">
            <a:extLst>
              <a:ext uri="{FF2B5EF4-FFF2-40B4-BE49-F238E27FC236}">
                <a16:creationId xmlns:a16="http://schemas.microsoft.com/office/drawing/2014/main" id="{77E027EF-7948-4E8B-AA2C-B19EA944E2F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1484" b="4247"/>
          <a:stretch/>
        </p:blipFill>
        <p:spPr>
          <a:xfrm>
            <a:off x="20" y="-27699"/>
            <a:ext cx="12191979" cy="6857990"/>
          </a:xfrm>
          <a:prstGeom prst="rect">
            <a:avLst/>
          </a:prstGeom>
        </p:spPr>
      </p:pic>
      <p:sp>
        <p:nvSpPr>
          <p:cNvPr id="14" name="Rectangle 8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5" y="0"/>
            <a:ext cx="6525472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0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72663" y="320040"/>
            <a:ext cx="5888736" cy="6217920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873DE3-9B9E-4A96-B2CC-CA3D66C135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80000" y="1348844"/>
            <a:ext cx="5708073" cy="3042706"/>
          </a:xfrm>
        </p:spPr>
        <p:txBody>
          <a:bodyPr>
            <a:normAutofit/>
          </a:bodyPr>
          <a:lstStyle/>
          <a:p>
            <a:r>
              <a:rPr lang="en-US" sz="6000" dirty="0">
                <a:solidFill>
                  <a:schemeClr val="tx1"/>
                </a:solidFill>
              </a:rPr>
              <a:t>Pi-</a:t>
            </a:r>
            <a:r>
              <a:rPr lang="en-US" sz="6000" dirty="0" err="1">
                <a:solidFill>
                  <a:schemeClr val="tx1"/>
                </a:solidFill>
              </a:rPr>
              <a:t>Automatizált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Akvárium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8527C3-3B3D-408C-922B-E3A7272646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12297" y="4682061"/>
            <a:ext cx="5409468" cy="95097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Szekeres </a:t>
            </a:r>
            <a:r>
              <a:rPr lang="en-US" dirty="0" err="1">
                <a:solidFill>
                  <a:schemeClr val="tx1"/>
                </a:solidFill>
              </a:rPr>
              <a:t>György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r>
              <a:rPr lang="en-US" dirty="0" err="1">
                <a:solidFill>
                  <a:schemeClr val="tx1"/>
                </a:solidFill>
              </a:rPr>
              <a:t>és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Fazekas Imre</a:t>
            </a:r>
          </a:p>
        </p:txBody>
      </p:sp>
    </p:spTree>
    <p:extLst>
      <p:ext uri="{BB962C8B-B14F-4D97-AF65-F5344CB8AC3E}">
        <p14:creationId xmlns:p14="http://schemas.microsoft.com/office/powerpoint/2010/main" val="35733590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91C5A-42D9-4625-93BF-917BDA892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 err="1"/>
              <a:t>projektünk</a:t>
            </a:r>
            <a:r>
              <a:rPr lang="en-US" dirty="0"/>
              <a:t> </a:t>
            </a:r>
            <a:r>
              <a:rPr lang="en-US" dirty="0" err="1"/>
              <a:t>célja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BF37B4-AA14-4D34-98F8-3C443BFE97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Megkönnyíteni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akváriumok</a:t>
            </a:r>
            <a:r>
              <a:rPr lang="en-US" dirty="0"/>
              <a:t> </a:t>
            </a:r>
            <a:r>
              <a:rPr lang="en-US" dirty="0" err="1"/>
              <a:t>felügyelését</a:t>
            </a:r>
            <a:r>
              <a:rPr lang="en-US" dirty="0"/>
              <a:t>, </a:t>
            </a:r>
            <a:r>
              <a:rPr lang="en-US" dirty="0" err="1"/>
              <a:t>takarítását</a:t>
            </a:r>
            <a:r>
              <a:rPr lang="en-US" dirty="0"/>
              <a:t> (</a:t>
            </a:r>
            <a:r>
              <a:rPr lang="en-US" dirty="0" err="1"/>
              <a:t>és</a:t>
            </a:r>
            <a:r>
              <a:rPr lang="en-US" dirty="0"/>
              <a:t> a </a:t>
            </a:r>
            <a:r>
              <a:rPr lang="en-US" dirty="0" err="1"/>
              <a:t>halak</a:t>
            </a:r>
            <a:r>
              <a:rPr lang="en-US" dirty="0"/>
              <a:t> </a:t>
            </a:r>
            <a:r>
              <a:rPr lang="en-US" dirty="0" err="1"/>
              <a:t>etetését</a:t>
            </a:r>
            <a:r>
              <a:rPr lang="en-US" dirty="0"/>
              <a:t>)</a:t>
            </a:r>
          </a:p>
          <a:p>
            <a:r>
              <a:rPr lang="en-US" dirty="0" err="1"/>
              <a:t>Könnyen</a:t>
            </a:r>
            <a:r>
              <a:rPr lang="en-US" dirty="0"/>
              <a:t> </a:t>
            </a:r>
            <a:r>
              <a:rPr lang="en-US" dirty="0" err="1"/>
              <a:t>személyre</a:t>
            </a:r>
            <a:r>
              <a:rPr lang="en-US" dirty="0"/>
              <a:t> </a:t>
            </a:r>
            <a:r>
              <a:rPr lang="en-US" dirty="0" err="1"/>
              <a:t>szabható</a:t>
            </a:r>
            <a:r>
              <a:rPr lang="en-US" dirty="0"/>
              <a:t> (</a:t>
            </a:r>
            <a:r>
              <a:rPr lang="en-US" dirty="0" err="1"/>
              <a:t>és</a:t>
            </a:r>
            <a:r>
              <a:rPr lang="en-US" dirty="0"/>
              <a:t> </a:t>
            </a:r>
            <a:r>
              <a:rPr lang="en-US" dirty="0" err="1"/>
              <a:t>érthető</a:t>
            </a:r>
            <a:r>
              <a:rPr lang="en-US" dirty="0"/>
              <a:t>) </a:t>
            </a:r>
            <a:r>
              <a:rPr lang="en-US" dirty="0" err="1"/>
              <a:t>felületet</a:t>
            </a:r>
            <a:r>
              <a:rPr lang="en-US" dirty="0"/>
              <a:t> </a:t>
            </a:r>
            <a:r>
              <a:rPr lang="en-US" dirty="0" err="1"/>
              <a:t>készíteni</a:t>
            </a:r>
            <a:endParaRPr lang="en-US" dirty="0"/>
          </a:p>
          <a:p>
            <a:r>
              <a:rPr lang="en-US" dirty="0"/>
              <a:t>A </a:t>
            </a:r>
            <a:r>
              <a:rPr lang="en-US" dirty="0" err="1"/>
              <a:t>legmegfelelőbb</a:t>
            </a:r>
            <a:r>
              <a:rPr lang="en-US" dirty="0"/>
              <a:t> </a:t>
            </a:r>
            <a:r>
              <a:rPr lang="en-US" dirty="0" err="1"/>
              <a:t>környezetet</a:t>
            </a:r>
            <a:r>
              <a:rPr lang="en-US" dirty="0"/>
              <a:t> </a:t>
            </a:r>
            <a:r>
              <a:rPr lang="en-US" dirty="0" err="1"/>
              <a:t>létrehozni</a:t>
            </a:r>
            <a:r>
              <a:rPr lang="en-US" dirty="0"/>
              <a:t> a </a:t>
            </a:r>
            <a:r>
              <a:rPr lang="en-US" dirty="0" err="1"/>
              <a:t>halak</a:t>
            </a:r>
            <a:r>
              <a:rPr lang="en-US" dirty="0"/>
              <a:t> </a:t>
            </a:r>
            <a:r>
              <a:rPr lang="en-US" dirty="0" err="1"/>
              <a:t>számára</a:t>
            </a:r>
            <a:endParaRPr lang="en-US" dirty="0"/>
          </a:p>
          <a:p>
            <a:pPr lvl="2"/>
            <a:r>
              <a:rPr lang="en-US" dirty="0" err="1"/>
              <a:t>Hőmérséklet</a:t>
            </a:r>
            <a:endParaRPr lang="en-US" dirty="0"/>
          </a:p>
          <a:p>
            <a:pPr lvl="2"/>
            <a:r>
              <a:rPr lang="en-US" dirty="0" err="1"/>
              <a:t>Víz</a:t>
            </a:r>
            <a:r>
              <a:rPr lang="en-US" dirty="0"/>
              <a:t> pH </a:t>
            </a:r>
            <a:r>
              <a:rPr lang="en-US" dirty="0" err="1"/>
              <a:t>értéke</a:t>
            </a:r>
            <a:r>
              <a:rPr lang="en-US" dirty="0"/>
              <a:t> </a:t>
            </a:r>
            <a:r>
              <a:rPr lang="en-US" dirty="0" err="1"/>
              <a:t>és</a:t>
            </a:r>
            <a:r>
              <a:rPr lang="en-US" dirty="0"/>
              <a:t> </a:t>
            </a:r>
            <a:r>
              <a:rPr lang="en-US" dirty="0" err="1"/>
              <a:t>oldott</a:t>
            </a:r>
            <a:r>
              <a:rPr lang="en-US" dirty="0"/>
              <a:t> </a:t>
            </a:r>
            <a:r>
              <a:rPr lang="en-US" dirty="0" err="1"/>
              <a:t>anyag</a:t>
            </a:r>
            <a:r>
              <a:rPr lang="en-US" dirty="0"/>
              <a:t> </a:t>
            </a:r>
            <a:r>
              <a:rPr lang="en-US" dirty="0" err="1"/>
              <a:t>tartalma</a:t>
            </a:r>
            <a:endParaRPr lang="en-US" dirty="0"/>
          </a:p>
          <a:p>
            <a:pPr lvl="2"/>
            <a:r>
              <a:rPr lang="en-US" dirty="0" err="1"/>
              <a:t>Víz</a:t>
            </a:r>
            <a:r>
              <a:rPr lang="en-US" dirty="0"/>
              <a:t> </a:t>
            </a:r>
            <a:r>
              <a:rPr lang="en-US" dirty="0" err="1"/>
              <a:t>mennyiség</a:t>
            </a:r>
            <a:endParaRPr lang="en-US" dirty="0"/>
          </a:p>
          <a:p>
            <a:pPr lvl="2"/>
            <a:r>
              <a:rPr lang="en-US" dirty="0" err="1"/>
              <a:t>Fényben</a:t>
            </a:r>
            <a:r>
              <a:rPr lang="en-US" dirty="0"/>
              <a:t> </a:t>
            </a:r>
            <a:r>
              <a:rPr lang="en-US" dirty="0" err="1"/>
              <a:t>töltött</a:t>
            </a:r>
            <a:r>
              <a:rPr lang="en-US" dirty="0"/>
              <a:t> </a:t>
            </a:r>
            <a:r>
              <a:rPr lang="en-US" dirty="0" err="1"/>
              <a:t>idő</a:t>
            </a:r>
            <a:endParaRPr lang="en-US" dirty="0"/>
          </a:p>
          <a:p>
            <a:pPr lvl="2"/>
            <a:r>
              <a:rPr lang="en-US" dirty="0" err="1"/>
              <a:t>Víz</a:t>
            </a:r>
            <a:r>
              <a:rPr lang="en-US" dirty="0"/>
              <a:t> </a:t>
            </a:r>
            <a:r>
              <a:rPr lang="en-US" dirty="0" err="1"/>
              <a:t>keringetés</a:t>
            </a:r>
            <a:endParaRPr lang="en-US" dirty="0"/>
          </a:p>
          <a:p>
            <a:pPr lvl="2"/>
            <a:r>
              <a:rPr lang="en-US" dirty="0" err="1"/>
              <a:t>Etetés</a:t>
            </a:r>
            <a:endParaRPr lang="en-US" dirty="0"/>
          </a:p>
          <a:p>
            <a:pPr marL="54864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120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FED8E-160C-46CA-805F-F730536DA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Megvalósítás</a:t>
            </a:r>
            <a:r>
              <a:rPr lang="en-US" dirty="0"/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7F0A3D-18F0-4A7B-9F83-6C3DF6C4AE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I. </a:t>
            </a:r>
            <a:r>
              <a:rPr lang="en-US" dirty="0" err="1"/>
              <a:t>Koncepció</a:t>
            </a:r>
            <a:r>
              <a:rPr lang="en-US" dirty="0"/>
              <a:t>: </a:t>
            </a:r>
          </a:p>
          <a:p>
            <a:r>
              <a:rPr lang="en-US" dirty="0"/>
              <a:t>Minden </a:t>
            </a:r>
            <a:r>
              <a:rPr lang="en-US" dirty="0" err="1"/>
              <a:t>szenzor</a:t>
            </a:r>
            <a:r>
              <a:rPr lang="en-US" dirty="0"/>
              <a:t> a Pi-ra </a:t>
            </a:r>
            <a:r>
              <a:rPr lang="en-US" dirty="0" err="1"/>
              <a:t>kötve</a:t>
            </a:r>
            <a:endParaRPr lang="en-US" dirty="0"/>
          </a:p>
          <a:p>
            <a:r>
              <a:rPr lang="en-US" dirty="0"/>
              <a:t>Minden </a:t>
            </a:r>
            <a:r>
              <a:rPr lang="en-US" dirty="0" err="1"/>
              <a:t>kimenet</a:t>
            </a:r>
            <a:r>
              <a:rPr lang="en-US" dirty="0"/>
              <a:t> (</a:t>
            </a:r>
            <a:r>
              <a:rPr lang="en-US" dirty="0" err="1"/>
              <a:t>relé</a:t>
            </a:r>
            <a:r>
              <a:rPr lang="en-US" dirty="0"/>
              <a:t>) </a:t>
            </a:r>
            <a:r>
              <a:rPr lang="en-US" dirty="0" err="1"/>
              <a:t>vezérlése</a:t>
            </a:r>
            <a:r>
              <a:rPr lang="en-US" dirty="0"/>
              <a:t> Pi-al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II. </a:t>
            </a:r>
            <a:r>
              <a:rPr lang="en-US" dirty="0" err="1"/>
              <a:t>Koncepció</a:t>
            </a:r>
            <a:r>
              <a:rPr lang="en-US" dirty="0"/>
              <a:t>:</a:t>
            </a:r>
          </a:p>
          <a:p>
            <a:r>
              <a:rPr lang="en-US" dirty="0" err="1"/>
              <a:t>Szenzorok</a:t>
            </a:r>
            <a:r>
              <a:rPr lang="en-US" dirty="0"/>
              <a:t> </a:t>
            </a:r>
            <a:r>
              <a:rPr lang="en-US" dirty="0" err="1"/>
              <a:t>olvasása</a:t>
            </a:r>
            <a:r>
              <a:rPr lang="en-US" dirty="0"/>
              <a:t> </a:t>
            </a:r>
            <a:r>
              <a:rPr lang="en-US" dirty="0" err="1"/>
              <a:t>Arduinoval</a:t>
            </a:r>
            <a:endParaRPr lang="en-US" dirty="0"/>
          </a:p>
          <a:p>
            <a:r>
              <a:rPr lang="en-US" dirty="0" err="1"/>
              <a:t>Adatok</a:t>
            </a:r>
            <a:r>
              <a:rPr lang="en-US" dirty="0"/>
              <a:t> </a:t>
            </a:r>
            <a:r>
              <a:rPr lang="en-US" dirty="0" err="1"/>
              <a:t>olvasása</a:t>
            </a:r>
            <a:r>
              <a:rPr lang="en-US" dirty="0"/>
              <a:t> Pi-al</a:t>
            </a:r>
          </a:p>
          <a:p>
            <a:r>
              <a:rPr lang="en-US" dirty="0" err="1"/>
              <a:t>Kimenetek</a:t>
            </a:r>
            <a:r>
              <a:rPr lang="en-US" dirty="0"/>
              <a:t> </a:t>
            </a:r>
            <a:r>
              <a:rPr lang="en-US" dirty="0" err="1"/>
              <a:t>vezérlése</a:t>
            </a:r>
            <a:r>
              <a:rPr lang="en-US" dirty="0"/>
              <a:t> (</a:t>
            </a:r>
            <a:r>
              <a:rPr lang="en-US" dirty="0" err="1"/>
              <a:t>relé</a:t>
            </a:r>
            <a:r>
              <a:rPr lang="en-US" dirty="0"/>
              <a:t>) Pi-al</a:t>
            </a:r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US" dirty="0"/>
          </a:p>
          <a:p>
            <a:pPr marL="274320" lvl="1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81376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16BA3-1874-4EB6-944E-78442B529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Végső</a:t>
            </a:r>
            <a:r>
              <a:rPr lang="en-US" dirty="0"/>
              <a:t> </a:t>
            </a:r>
            <a:r>
              <a:rPr lang="en-US" dirty="0" err="1"/>
              <a:t>összeállítás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276D0B3-15E7-47AC-B552-2C29B257AB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807B55E-F990-4448-8FAE-5052762937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7554" y="1621319"/>
            <a:ext cx="5816891" cy="4827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7941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AnalogousFromLightSeedRightStep">
      <a:dk1>
        <a:srgbClr val="000000"/>
      </a:dk1>
      <a:lt1>
        <a:srgbClr val="FFFFFF"/>
      </a:lt1>
      <a:dk2>
        <a:srgbClr val="412624"/>
      </a:dk2>
      <a:lt2>
        <a:srgbClr val="E6E8E2"/>
      </a:lt2>
      <a:accent1>
        <a:srgbClr val="A996C6"/>
      </a:accent1>
      <a:accent2>
        <a:srgbClr val="AF7FBA"/>
      </a:accent2>
      <a:accent3>
        <a:srgbClr val="C593B9"/>
      </a:accent3>
      <a:accent4>
        <a:srgbClr val="BA7F94"/>
      </a:accent4>
      <a:accent5>
        <a:srgbClr val="C69996"/>
      </a:accent5>
      <a:accent6>
        <a:srgbClr val="BA9B7F"/>
      </a:accent6>
      <a:hlink>
        <a:srgbClr val="758A53"/>
      </a:hlink>
      <a:folHlink>
        <a:srgbClr val="7F7F7F"/>
      </a:folHlink>
    </a:clrScheme>
    <a:fontScheme name="Savon">
      <a:majorFont>
        <a:latin typeface="Century Gothic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91</Words>
  <Application>Microsoft Office PowerPoint</Application>
  <PresentationFormat>Widescreen</PresentationFormat>
  <Paragraphs>27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Century Gothic</vt:lpstr>
      <vt:lpstr>Garamond</vt:lpstr>
      <vt:lpstr>Gill Sans MT</vt:lpstr>
      <vt:lpstr>SavonVTI</vt:lpstr>
      <vt:lpstr>Pi-Automatizált Akvárium</vt:lpstr>
      <vt:lpstr>A projektünk célja</vt:lpstr>
      <vt:lpstr>Megvalósítás </vt:lpstr>
      <vt:lpstr>Végső összeállítás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Pi-Automatizált akvárium</dc:title>
  <dc:creator>Imre</dc:creator>
  <cp:lastModifiedBy>Imre</cp:lastModifiedBy>
  <cp:revision>9</cp:revision>
  <dcterms:created xsi:type="dcterms:W3CDTF">2020-02-03T18:41:52Z</dcterms:created>
  <dcterms:modified xsi:type="dcterms:W3CDTF">2020-02-04T20:56:59Z</dcterms:modified>
</cp:coreProperties>
</file>