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52"/>
    <p:restoredTop sz="94624"/>
  </p:normalViewPr>
  <p:slideViewPr>
    <p:cSldViewPr snapToGrid="0" snapToObjects="1">
      <p:cViewPr>
        <p:scale>
          <a:sx n="69" d="100"/>
          <a:sy n="69" d="100"/>
        </p:scale>
        <p:origin x="1120" y="1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2/5/20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2/5/20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2/5/20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5A831BA-1800-C84F-A485-415CA63B6B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Automata öntözőrendszer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43A014A-42CB-914C-AD17-ABB635B493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err="1"/>
              <a:t>Raspberry</a:t>
            </a:r>
            <a:r>
              <a:rPr lang="hu-HU" dirty="0"/>
              <a:t> és Te!</a:t>
            </a:r>
          </a:p>
        </p:txBody>
      </p:sp>
    </p:spTree>
    <p:extLst>
      <p:ext uri="{BB962C8B-B14F-4D97-AF65-F5344CB8AC3E}">
        <p14:creationId xmlns:p14="http://schemas.microsoft.com/office/powerpoint/2010/main" val="57608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78A8663-6DCE-3243-A208-9CBB52E19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Hardverek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1091244-BCFF-C94F-A807-9AE617DBE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Raspberry</a:t>
            </a:r>
            <a:r>
              <a:rPr lang="hu-HU" dirty="0"/>
              <a:t> Pi 2</a:t>
            </a:r>
          </a:p>
          <a:p>
            <a:r>
              <a:rPr lang="hu-HU" dirty="0"/>
              <a:t>BME 280 hőmérséklet, páratartalom és légnyomás mérő szenzor</a:t>
            </a:r>
          </a:p>
          <a:p>
            <a:r>
              <a:rPr lang="hu-HU" dirty="0"/>
              <a:t>Talajnedvesség mérő szenzor</a:t>
            </a:r>
          </a:p>
          <a:p>
            <a:r>
              <a:rPr lang="hu-HU" dirty="0"/>
              <a:t>Esőcsepp érzékelő szenzor</a:t>
            </a:r>
          </a:p>
          <a:p>
            <a:r>
              <a:rPr lang="hu-HU" dirty="0" err="1"/>
              <a:t>Solenoid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16213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C7B9CCE-4FDE-C64E-8A0D-93F94EE46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Feladat leírása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B5B6102-2B67-DE4E-ACDB-1B07BBDDC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Amikor a talajnedvességmérő szenzor jelzi hogy a föld száraz, az eszköz ellenőrzi hogy az elmúlt órában történt-e lényeges légnyomás csökkenés, páratartalom növekedés továbbá hogy esik-e éppen az eső, amennyiben minden feltétel megfelel úgy jelet ad a </a:t>
            </a:r>
            <a:r>
              <a:rPr lang="hu-HU" dirty="0" err="1"/>
              <a:t>solenoidnak</a:t>
            </a:r>
            <a:r>
              <a:rPr lang="hu-HU" dirty="0"/>
              <a:t> hogy átengedje az öntözővizet.</a:t>
            </a:r>
          </a:p>
          <a:p>
            <a:r>
              <a:rPr lang="hu-HU" dirty="0"/>
              <a:t>Semmilyen beállításra nincs szükség a rendszer teljesen automatizált.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82206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8627847-6A5A-4B41-A527-7793EABB8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Hiányosságok</a:t>
            </a:r>
          </a:p>
        </p:txBody>
      </p:sp>
      <p:pic>
        <p:nvPicPr>
          <p:cNvPr id="5" name="Tartalom helye 4">
            <a:extLst>
              <a:ext uri="{FF2B5EF4-FFF2-40B4-BE49-F238E27FC236}">
                <a16:creationId xmlns:a16="http://schemas.microsoft.com/office/drawing/2014/main" id="{E0CFBBD0-100D-D841-B68B-9A9A4D86BE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1349" y="3265895"/>
            <a:ext cx="3857927" cy="2906305"/>
          </a:xfr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1059C8C4-36B4-3E48-89A1-B82ABE0CD9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2722" y="3342021"/>
            <a:ext cx="3857927" cy="3060479"/>
          </a:xfrm>
          <a:prstGeom prst="rect">
            <a:avLst/>
          </a:prstGeom>
        </p:spPr>
      </p:pic>
      <p:sp>
        <p:nvSpPr>
          <p:cNvPr id="4" name="Szövegdoboz 3">
            <a:extLst>
              <a:ext uri="{FF2B5EF4-FFF2-40B4-BE49-F238E27FC236}">
                <a16:creationId xmlns:a16="http://schemas.microsoft.com/office/drawing/2014/main" id="{8E307960-48B8-3449-9B37-E36EF7F3221B}"/>
              </a:ext>
            </a:extLst>
          </p:cNvPr>
          <p:cNvSpPr txBox="1"/>
          <p:nvPr/>
        </p:nvSpPr>
        <p:spPr>
          <a:xfrm>
            <a:off x="1021350" y="1959429"/>
            <a:ext cx="97990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Sajnos a talajnedvesség mérő szenzor, eső szenzor és a </a:t>
            </a:r>
            <a:r>
              <a:rPr lang="hu-HU" sz="2400" dirty="0" err="1"/>
              <a:t>solenoid</a:t>
            </a:r>
            <a:r>
              <a:rPr lang="hu-HU" sz="2400" dirty="0"/>
              <a:t> nem érkezett még meg, így azok élesbe nem tudtam tesztelni csak előre megadott értékekkel.</a:t>
            </a:r>
          </a:p>
        </p:txBody>
      </p:sp>
    </p:spTree>
    <p:extLst>
      <p:ext uri="{BB962C8B-B14F-4D97-AF65-F5344CB8AC3E}">
        <p14:creationId xmlns:p14="http://schemas.microsoft.com/office/powerpoint/2010/main" val="952545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99186AC-9449-2143-A11A-450519171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Tervek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45CA2D1-253E-B748-AAD2-296733D88F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Amennyiben megérkeznek a hiányzó szenzorok akkor kibővítem azokkal a rendszert és befejezem éles környezetben.</a:t>
            </a:r>
          </a:p>
          <a:p>
            <a:r>
              <a:rPr lang="hu-HU" dirty="0"/>
              <a:t>Későbbiekben tervezek egy online felület kialakítást a könnyebb kezelés és módosítások érdekében.</a:t>
            </a:r>
          </a:p>
        </p:txBody>
      </p:sp>
    </p:spTree>
    <p:extLst>
      <p:ext uri="{BB962C8B-B14F-4D97-AF65-F5344CB8AC3E}">
        <p14:creationId xmlns:p14="http://schemas.microsoft.com/office/powerpoint/2010/main" val="2625515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F47F90-73A5-1D48-801D-0FB5D7147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5" name="Tartalom helye 4">
            <a:extLst>
              <a:ext uri="{FF2B5EF4-FFF2-40B4-BE49-F238E27FC236}">
                <a16:creationId xmlns:a16="http://schemas.microsoft.com/office/drawing/2014/main" id="{66190435-A29D-AE4D-8581-CC0B148314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-1"/>
            <a:ext cx="5247969" cy="6858001"/>
          </a:xfr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82A4B017-33E7-5140-877B-10009DA27F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9569" y="0"/>
            <a:ext cx="369658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240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DCE90C4-40FA-E941-BC1D-82442597A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Köszönöm a figyelmet!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0B11A6F-C347-2245-9607-E449466604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Szarvas Martin DR0123</a:t>
            </a:r>
          </a:p>
          <a:p>
            <a:pPr marL="0" indent="0">
              <a:buNone/>
            </a:pPr>
            <a:r>
              <a:rPr lang="hu-HU" dirty="0"/>
              <a:t>2020.02.04</a:t>
            </a:r>
          </a:p>
        </p:txBody>
      </p:sp>
    </p:spTree>
    <p:extLst>
      <p:ext uri="{BB962C8B-B14F-4D97-AF65-F5344CB8AC3E}">
        <p14:creationId xmlns:p14="http://schemas.microsoft.com/office/powerpoint/2010/main" val="2843588379"/>
      </p:ext>
    </p:extLst>
  </p:cSld>
  <p:clrMapOvr>
    <a:masterClrMapping/>
  </p:clrMapOvr>
</p:sld>
</file>

<file path=ppt/theme/theme1.xml><?xml version="1.0" encoding="utf-8"?>
<a:theme xmlns:a="http://schemas.openxmlformats.org/drawingml/2006/main" name="Körülvágás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Körülvágás</Template>
  <TotalTime>46</TotalTime>
  <Words>147</Words>
  <Application>Microsoft Macintosh PowerPoint</Application>
  <PresentationFormat>Szélesvásznú</PresentationFormat>
  <Paragraphs>19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1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9" baseType="lpstr">
      <vt:lpstr>Franklin Gothic Book</vt:lpstr>
      <vt:lpstr>Körülvágás</vt:lpstr>
      <vt:lpstr>Automata öntözőrendszer</vt:lpstr>
      <vt:lpstr>Hardverek</vt:lpstr>
      <vt:lpstr>Feladat leírása</vt:lpstr>
      <vt:lpstr>Hiányosságok</vt:lpstr>
      <vt:lpstr>Tervek</vt:lpstr>
      <vt:lpstr>PowerPoint-bemutató</vt:lpstr>
      <vt:lpstr>Köszönöm a figyelmet!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Automata öntözőrendszer</dc:title>
  <dc:creator>Microsoft Office User</dc:creator>
  <cp:lastModifiedBy>Microsoft Office User</cp:lastModifiedBy>
  <cp:revision>5</cp:revision>
  <dcterms:created xsi:type="dcterms:W3CDTF">2020-02-05T07:48:25Z</dcterms:created>
  <dcterms:modified xsi:type="dcterms:W3CDTF">2020-02-05T12:18:29Z</dcterms:modified>
</cp:coreProperties>
</file>