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62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3EB88993-C18A-4C5A-8698-2E09EC578196}" type="datetimeFigureOut">
              <a:rPr lang="hu-HU" smtClean="0"/>
              <a:t>2020.02.21.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4226F173-49CC-473D-9551-9FF24A01830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1739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88993-C18A-4C5A-8698-2E09EC578196}" type="datetimeFigureOut">
              <a:rPr lang="hu-HU" smtClean="0"/>
              <a:t>2020.02.21.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6F173-49CC-473D-9551-9FF24A01830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92196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88993-C18A-4C5A-8698-2E09EC578196}" type="datetimeFigureOut">
              <a:rPr lang="hu-HU" smtClean="0"/>
              <a:t>2020.02.21.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6F173-49CC-473D-9551-9FF24A01830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91881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88993-C18A-4C5A-8698-2E09EC578196}" type="datetimeFigureOut">
              <a:rPr lang="hu-HU" smtClean="0"/>
              <a:t>2020.02.21.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6F173-49CC-473D-9551-9FF24A018306}" type="slidenum">
              <a:rPr lang="hu-HU" smtClean="0"/>
              <a:t>‹#›</a:t>
            </a:fld>
            <a:endParaRPr lang="hu-HU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28776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88993-C18A-4C5A-8698-2E09EC578196}" type="datetimeFigureOut">
              <a:rPr lang="hu-HU" smtClean="0"/>
              <a:t>2020.02.21.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6F173-49CC-473D-9551-9FF24A01830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80706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88993-C18A-4C5A-8698-2E09EC578196}" type="datetimeFigureOut">
              <a:rPr lang="hu-HU" smtClean="0"/>
              <a:t>2020.02.21.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6F173-49CC-473D-9551-9FF24A01830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911890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88993-C18A-4C5A-8698-2E09EC578196}" type="datetimeFigureOut">
              <a:rPr lang="hu-HU" smtClean="0"/>
              <a:t>2020.02.21.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6F173-49CC-473D-9551-9FF24A01830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109182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88993-C18A-4C5A-8698-2E09EC578196}" type="datetimeFigureOut">
              <a:rPr lang="hu-HU" smtClean="0"/>
              <a:t>2020.02.21.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6F173-49CC-473D-9551-9FF24A01830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62171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88993-C18A-4C5A-8698-2E09EC578196}" type="datetimeFigureOut">
              <a:rPr lang="hu-HU" smtClean="0"/>
              <a:t>2020.02.21.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6F173-49CC-473D-9551-9FF24A01830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891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88993-C18A-4C5A-8698-2E09EC578196}" type="datetimeFigureOut">
              <a:rPr lang="hu-HU" smtClean="0"/>
              <a:t>2020.02.21.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6F173-49CC-473D-9551-9FF24A01830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50893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88993-C18A-4C5A-8698-2E09EC578196}" type="datetimeFigureOut">
              <a:rPr lang="hu-HU" smtClean="0"/>
              <a:t>2020.02.21.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6F173-49CC-473D-9551-9FF24A01830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60349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88993-C18A-4C5A-8698-2E09EC578196}" type="datetimeFigureOut">
              <a:rPr lang="hu-HU" smtClean="0"/>
              <a:t>2020.02.21.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6F173-49CC-473D-9551-9FF24A01830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08810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88993-C18A-4C5A-8698-2E09EC578196}" type="datetimeFigureOut">
              <a:rPr lang="hu-HU" smtClean="0"/>
              <a:t>2020.02.21.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6F173-49CC-473D-9551-9FF24A01830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52910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88993-C18A-4C5A-8698-2E09EC578196}" type="datetimeFigureOut">
              <a:rPr lang="hu-HU" smtClean="0"/>
              <a:t>2020.02.21.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6F173-49CC-473D-9551-9FF24A01830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30090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88993-C18A-4C5A-8698-2E09EC578196}" type="datetimeFigureOut">
              <a:rPr lang="hu-HU" smtClean="0"/>
              <a:t>2020.02.21.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6F173-49CC-473D-9551-9FF24A01830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73975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88993-C18A-4C5A-8698-2E09EC578196}" type="datetimeFigureOut">
              <a:rPr lang="hu-HU" smtClean="0"/>
              <a:t>2020.02.21.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6F173-49CC-473D-9551-9FF24A01830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48176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88993-C18A-4C5A-8698-2E09EC578196}" type="datetimeFigureOut">
              <a:rPr lang="hu-HU" smtClean="0"/>
              <a:t>2020.02.21.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6F173-49CC-473D-9551-9FF24A01830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09047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B88993-C18A-4C5A-8698-2E09EC578196}" type="datetimeFigureOut">
              <a:rPr lang="hu-HU" smtClean="0"/>
              <a:t>2020.02.21.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6F173-49CC-473D-9551-9FF24A01830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008583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Térképező mobil robot fejlesztése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7624081" y="5914164"/>
            <a:ext cx="8791575" cy="460511"/>
          </a:xfrm>
        </p:spPr>
        <p:txBody>
          <a:bodyPr/>
          <a:lstStyle/>
          <a:p>
            <a:r>
              <a:rPr lang="hu-HU" dirty="0"/>
              <a:t>Készítette: </a:t>
            </a:r>
            <a:r>
              <a:rPr lang="hu-HU"/>
              <a:t>Somogyi Kornél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00236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Kitűzött célok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Teljesen önálló robot</a:t>
            </a:r>
          </a:p>
          <a:p>
            <a:r>
              <a:rPr lang="hu-HU" dirty="0"/>
              <a:t>Alacsony fogyasztás</a:t>
            </a:r>
          </a:p>
          <a:p>
            <a:r>
              <a:rPr lang="hu-HU" dirty="0"/>
              <a:t>Könnyen elérhető, olcsó alkatrészek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7789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Arduino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141413" y="1808186"/>
            <a:ext cx="9905999" cy="3541714"/>
          </a:xfrm>
        </p:spPr>
        <p:txBody>
          <a:bodyPr/>
          <a:lstStyle/>
          <a:p>
            <a:r>
              <a:rPr lang="hu-HU" dirty="0"/>
              <a:t>Motorvezérlés</a:t>
            </a:r>
          </a:p>
          <a:p>
            <a:r>
              <a:rPr lang="hu-HU" dirty="0" err="1"/>
              <a:t>ToF</a:t>
            </a:r>
            <a:r>
              <a:rPr lang="hu-HU" dirty="0"/>
              <a:t> szenzorok adatainak beolvasása</a:t>
            </a:r>
          </a:p>
          <a:p>
            <a:r>
              <a:rPr lang="hu-HU" dirty="0"/>
              <a:t>Parancsok fogadása a </a:t>
            </a:r>
            <a:r>
              <a:rPr lang="hu-HU" dirty="0" err="1"/>
              <a:t>Raspberry</a:t>
            </a:r>
            <a:r>
              <a:rPr lang="hu-HU" dirty="0"/>
              <a:t> Pitől, távolságadatok visszaküldése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5400000">
            <a:off x="6046308" y="2402706"/>
            <a:ext cx="2867025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033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Raspberry</a:t>
            </a:r>
            <a:r>
              <a:rPr lang="hu-HU" dirty="0"/>
              <a:t> pi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141413" y="2097088"/>
            <a:ext cx="9905999" cy="3541714"/>
          </a:xfrm>
        </p:spPr>
        <p:txBody>
          <a:bodyPr/>
          <a:lstStyle/>
          <a:p>
            <a:r>
              <a:rPr lang="hu-HU" dirty="0"/>
              <a:t>Ismert térkép alapján döntéshozás</a:t>
            </a:r>
          </a:p>
          <a:p>
            <a:r>
              <a:rPr lang="hu-HU" dirty="0"/>
              <a:t>Parancsok kiadása az </a:t>
            </a:r>
            <a:r>
              <a:rPr lang="hu-HU" dirty="0" err="1"/>
              <a:t>Arduinonak</a:t>
            </a:r>
            <a:endParaRPr lang="hu-HU" dirty="0"/>
          </a:p>
          <a:p>
            <a:r>
              <a:rPr lang="hu-HU" dirty="0"/>
              <a:t>Térkép kirajzolása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5400000">
            <a:off x="6488212" y="1561389"/>
            <a:ext cx="5502070" cy="361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686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Elért célok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Motorvezérlés</a:t>
            </a:r>
          </a:p>
          <a:p>
            <a:r>
              <a:rPr lang="hu-HU" dirty="0"/>
              <a:t>Szenzoradatok</a:t>
            </a:r>
          </a:p>
          <a:p>
            <a:r>
              <a:rPr lang="hu-HU" dirty="0"/>
              <a:t>Kommunikáció</a:t>
            </a:r>
          </a:p>
          <a:p>
            <a:r>
              <a:rPr lang="hu-HU" dirty="0"/>
              <a:t>Térképező algoritmus</a:t>
            </a:r>
          </a:p>
        </p:txBody>
      </p:sp>
    </p:spTree>
    <p:extLst>
      <p:ext uri="{BB962C8B-B14F-4D97-AF65-F5344CB8AC3E}">
        <p14:creationId xmlns:p14="http://schemas.microsoft.com/office/powerpoint/2010/main" val="496773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 értelme volt?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34630" y="1344780"/>
            <a:ext cx="4996145" cy="5499354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2380" y="2075489"/>
            <a:ext cx="6097193" cy="403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801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43001" y="2689715"/>
            <a:ext cx="9905998" cy="1478570"/>
          </a:xfrm>
        </p:spPr>
        <p:txBody>
          <a:bodyPr/>
          <a:lstStyle/>
          <a:p>
            <a:pPr algn="ctr"/>
            <a:r>
              <a:rPr lang="hu-HU" dirty="0"/>
              <a:t>Köszönöm a Figyelmet</a:t>
            </a:r>
          </a:p>
        </p:txBody>
      </p:sp>
    </p:spTree>
    <p:extLst>
      <p:ext uri="{BB962C8B-B14F-4D97-AF65-F5344CB8AC3E}">
        <p14:creationId xmlns:p14="http://schemas.microsoft.com/office/powerpoint/2010/main" val="304571294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Áramkör">
  <a:themeElements>
    <a:clrScheme name="Áramkör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Áramkör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Áramkör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TM04033919[[fn=Áramkör]]</Template>
  <TotalTime>391</TotalTime>
  <Words>60</Words>
  <Application>Microsoft Office PowerPoint</Application>
  <PresentationFormat>Szélesvásznú</PresentationFormat>
  <Paragraphs>21</Paragraphs>
  <Slides>7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7</vt:i4>
      </vt:variant>
    </vt:vector>
  </HeadingPairs>
  <TitlesOfParts>
    <vt:vector size="10" baseType="lpstr">
      <vt:lpstr>Arial</vt:lpstr>
      <vt:lpstr>Tw Cen MT</vt:lpstr>
      <vt:lpstr>Áramkör</vt:lpstr>
      <vt:lpstr>Térképező mobil robot fejlesztése</vt:lpstr>
      <vt:lpstr>Kitűzött célok</vt:lpstr>
      <vt:lpstr>Arduino</vt:lpstr>
      <vt:lpstr>Raspberry pi</vt:lpstr>
      <vt:lpstr>Elért célok</vt:lpstr>
      <vt:lpstr>Mi értelme volt?</vt:lpstr>
      <vt:lpstr>Köszönöm a Figyelmet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Térképező mobil robot fejlesztése</dc:title>
  <dc:creator>Kornél Somogyi</dc:creator>
  <cp:lastModifiedBy>dr. Szegő Annamária</cp:lastModifiedBy>
  <cp:revision>10</cp:revision>
  <dcterms:created xsi:type="dcterms:W3CDTF">2020-02-04T17:54:43Z</dcterms:created>
  <dcterms:modified xsi:type="dcterms:W3CDTF">2020-02-21T11:44:27Z</dcterms:modified>
</cp:coreProperties>
</file>