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0"/>
            <a:ext cx="11506200" cy="2298700"/>
          </a:xfrm>
        </p:spPr>
        <p:txBody>
          <a:bodyPr>
            <a:normAutofit/>
          </a:bodyPr>
          <a:lstStyle/>
          <a:p>
            <a:r>
              <a:rPr lang="hu-HU" i="1" dirty="0"/>
              <a:t>Kisvállalati hálózat kialakítása raspberry szerverrel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42725" y="6149130"/>
            <a:ext cx="3285446" cy="708870"/>
          </a:xfrm>
        </p:spPr>
        <p:txBody>
          <a:bodyPr>
            <a:normAutofit fontScale="77500" lnSpcReduction="20000"/>
          </a:bodyPr>
          <a:lstStyle/>
          <a:p>
            <a:r>
              <a:rPr lang="hu-HU" sz="4800" dirty="0" err="1"/>
              <a:t>Tiricz</a:t>
            </a:r>
            <a:r>
              <a:rPr lang="hu-HU" sz="4800" dirty="0"/>
              <a:t> Klaudia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8829" y="5619750"/>
            <a:ext cx="2895600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4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7196" y="1761972"/>
            <a:ext cx="7583880" cy="4765827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3445996" y="533401"/>
            <a:ext cx="6802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395152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65825" y="669465"/>
            <a:ext cx="8911687" cy="1280890"/>
          </a:xfrm>
        </p:spPr>
        <p:txBody>
          <a:bodyPr/>
          <a:lstStyle/>
          <a:p>
            <a:r>
              <a:rPr lang="hu-HU" dirty="0"/>
              <a:t>Miért választottam ezt a témát?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425" y="1950355"/>
            <a:ext cx="6666424" cy="39917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Szövegdoboz 4"/>
          <p:cNvSpPr txBox="1"/>
          <p:nvPr/>
        </p:nvSpPr>
        <p:spPr>
          <a:xfrm>
            <a:off x="4838700" y="6045200"/>
            <a:ext cx="4711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/>
              <a:t>Raspberry pi 3 </a:t>
            </a:r>
            <a:r>
              <a:rPr lang="hu-HU" sz="3200" dirty="0" err="1"/>
              <a:t>model</a:t>
            </a:r>
            <a:r>
              <a:rPr lang="hu-HU" sz="3200" dirty="0"/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1530098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2325" y="535210"/>
            <a:ext cx="8911687" cy="1280890"/>
          </a:xfrm>
        </p:spPr>
        <p:txBody>
          <a:bodyPr/>
          <a:lstStyle/>
          <a:p>
            <a:r>
              <a:rPr lang="hu-HU" dirty="0"/>
              <a:t>Amiket megvalósítottam: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Hozzáférési pont. (Access </a:t>
            </a:r>
            <a:r>
              <a:rPr lang="hu-HU" sz="3200" dirty="0" err="1"/>
              <a:t>Point</a:t>
            </a:r>
            <a:r>
              <a:rPr lang="hu-HU" sz="3200" dirty="0"/>
              <a:t>) </a:t>
            </a:r>
          </a:p>
          <a:p>
            <a:r>
              <a:rPr lang="hu-HU" sz="3200" dirty="0"/>
              <a:t>DHCP Szerver.</a:t>
            </a:r>
          </a:p>
          <a:p>
            <a:r>
              <a:rPr lang="hu-HU" sz="3200" dirty="0"/>
              <a:t>Samba megosztás.</a:t>
            </a:r>
          </a:p>
          <a:p>
            <a:r>
              <a:rPr lang="hu-HU" sz="3200" dirty="0" err="1"/>
              <a:t>WebDav</a:t>
            </a:r>
            <a:r>
              <a:rPr lang="hu-HU" sz="3200" dirty="0"/>
              <a:t>.</a:t>
            </a:r>
          </a:p>
          <a:p>
            <a:r>
              <a:rPr lang="hu-HU" sz="3200" dirty="0"/>
              <a:t>Központi adattárolás és biztonsági mentés készítése.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41959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2325" y="586010"/>
            <a:ext cx="8911687" cy="1280890"/>
          </a:xfrm>
        </p:spPr>
        <p:txBody>
          <a:bodyPr/>
          <a:lstStyle/>
          <a:p>
            <a:r>
              <a:rPr lang="hu-HU" dirty="0"/>
              <a:t>Hozzáférési Pont (Access </a:t>
            </a:r>
            <a:r>
              <a:rPr lang="hu-HU" dirty="0" err="1"/>
              <a:t>Point</a:t>
            </a:r>
            <a:r>
              <a:rPr lang="hu-HU" dirty="0"/>
              <a:t>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373312" y="2133600"/>
            <a:ext cx="8408988" cy="3873500"/>
          </a:xfrm>
        </p:spPr>
        <p:txBody>
          <a:bodyPr>
            <a:normAutofit/>
          </a:bodyPr>
          <a:lstStyle/>
          <a:p>
            <a:r>
              <a:rPr lang="hu-HU" sz="3200" dirty="0"/>
              <a:t>Egyszerű konfigurációs állománnyal megvalósítható.</a:t>
            </a:r>
          </a:p>
          <a:p>
            <a:r>
              <a:rPr lang="hu-HU" sz="3200" dirty="0"/>
              <a:t>Vezeték nélküli hálózat.</a:t>
            </a:r>
          </a:p>
          <a:p>
            <a:r>
              <a:rPr lang="hu-HU" sz="3200" dirty="0"/>
              <a:t>Sokkal könnyebb elérés.</a:t>
            </a:r>
          </a:p>
          <a:p>
            <a:r>
              <a:rPr lang="hu-HU" sz="3200" dirty="0"/>
              <a:t>Költség hatékony kialakítás.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60100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89625" y="611410"/>
            <a:ext cx="8911687" cy="1280890"/>
          </a:xfrm>
        </p:spPr>
        <p:txBody>
          <a:bodyPr/>
          <a:lstStyle/>
          <a:p>
            <a:r>
              <a:rPr lang="hu-HU" dirty="0"/>
              <a:t>DHCP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01912" y="2044700"/>
            <a:ext cx="8828088" cy="4476122"/>
          </a:xfrm>
        </p:spPr>
        <p:txBody>
          <a:bodyPr>
            <a:normAutofit/>
          </a:bodyPr>
          <a:lstStyle/>
          <a:p>
            <a:r>
              <a:rPr lang="hu-HU" sz="3200" dirty="0"/>
              <a:t>Konfigurációs állomány </a:t>
            </a:r>
            <a:r>
              <a:rPr lang="hu-HU" sz="3200" dirty="0" err="1"/>
              <a:t>etc</a:t>
            </a:r>
            <a:r>
              <a:rPr lang="hu-HU" sz="3200" dirty="0"/>
              <a:t>/</a:t>
            </a:r>
            <a:r>
              <a:rPr lang="hu-HU" sz="3200" dirty="0" err="1"/>
              <a:t>hostpad</a:t>
            </a:r>
            <a:r>
              <a:rPr lang="hu-HU" sz="3200" dirty="0"/>
              <a:t>/</a:t>
            </a:r>
            <a:r>
              <a:rPr lang="hu-HU" sz="3200" dirty="0" err="1"/>
              <a:t>hostpad.conf</a:t>
            </a:r>
            <a:r>
              <a:rPr lang="hu-HU" sz="3200" dirty="0"/>
              <a:t> (</a:t>
            </a:r>
            <a:r>
              <a:rPr lang="hu-HU" sz="3200" dirty="0" err="1"/>
              <a:t>Wi</a:t>
            </a:r>
            <a:r>
              <a:rPr lang="hu-HU" sz="3200" dirty="0"/>
              <a:t>-Fi paraméterei).</a:t>
            </a:r>
          </a:p>
          <a:p>
            <a:r>
              <a:rPr lang="hu-HU" sz="3200" dirty="0"/>
              <a:t>Hálózat biztonságos működését biztosítja.</a:t>
            </a:r>
          </a:p>
          <a:p>
            <a:r>
              <a:rPr lang="hu-HU" sz="3200" dirty="0"/>
              <a:t>Kiosztható IP tartomány lekorlátozása. </a:t>
            </a:r>
          </a:p>
          <a:p>
            <a:r>
              <a:rPr lang="hu-HU" sz="3200" dirty="0"/>
              <a:t>Csak 10 felhasználó kapjon fix IP címet.</a:t>
            </a:r>
          </a:p>
          <a:p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28866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15025" y="624110"/>
            <a:ext cx="8911687" cy="1280890"/>
          </a:xfrm>
        </p:spPr>
        <p:txBody>
          <a:bodyPr/>
          <a:lstStyle/>
          <a:p>
            <a:r>
              <a:rPr lang="hu-HU" dirty="0"/>
              <a:t>Samba megosztás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41800"/>
          </a:xfrm>
        </p:spPr>
        <p:txBody>
          <a:bodyPr>
            <a:normAutofit lnSpcReduction="10000"/>
          </a:bodyPr>
          <a:lstStyle/>
          <a:p>
            <a:r>
              <a:rPr lang="hu-HU" sz="3200" dirty="0"/>
              <a:t>Könyvtárakat, mappákat oszthatunk meg </a:t>
            </a:r>
            <a:r>
              <a:rPr lang="hu-HU" sz="3200" dirty="0" err="1"/>
              <a:t>linux</a:t>
            </a:r>
            <a:r>
              <a:rPr lang="hu-HU" sz="3200" dirty="0"/>
              <a:t> és </a:t>
            </a:r>
            <a:r>
              <a:rPr lang="hu-HU" sz="3200" dirty="0" err="1"/>
              <a:t>windows</a:t>
            </a:r>
            <a:r>
              <a:rPr lang="hu-HU" sz="3200" dirty="0"/>
              <a:t> operációs rendszert futtató gépek között.</a:t>
            </a:r>
          </a:p>
          <a:p>
            <a:r>
              <a:rPr lang="hu-HU" sz="3200" dirty="0"/>
              <a:t>Három felhasználót hoztam létre egy főnököt, és kettő dolgozót.</a:t>
            </a:r>
          </a:p>
          <a:p>
            <a:r>
              <a:rPr lang="hu-HU" sz="3200" dirty="0"/>
              <a:t>Személyre szabott mappákat, hozzáférési jogosultsággal jelszavakkal.</a:t>
            </a:r>
          </a:p>
          <a:p>
            <a:pPr marL="0" indent="0">
              <a:buNone/>
            </a:pPr>
            <a:r>
              <a:rPr lang="hu-HU" sz="2400" dirty="0"/>
              <a:t> </a:t>
            </a:r>
          </a:p>
          <a:p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25480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2325" y="547910"/>
            <a:ext cx="8911687" cy="1280890"/>
          </a:xfrm>
        </p:spPr>
        <p:txBody>
          <a:bodyPr/>
          <a:lstStyle/>
          <a:p>
            <a:r>
              <a:rPr lang="hu-HU" dirty="0" err="1"/>
              <a:t>Apache</a:t>
            </a:r>
            <a:r>
              <a:rPr lang="hu-HU" dirty="0"/>
              <a:t> szerver </a:t>
            </a:r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025" y="3792537"/>
            <a:ext cx="6816725" cy="2849563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2592925" y="1443335"/>
            <a:ext cx="7658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Megoszthatjuk a szerveren  található fájlokat mappákat.</a:t>
            </a:r>
          </a:p>
          <a:p>
            <a:endParaRPr lang="hu-HU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Kliensek úgy érik el, mintha az irodai számítógépükön lenne. </a:t>
            </a:r>
          </a:p>
        </p:txBody>
      </p:sp>
    </p:spTree>
    <p:extLst>
      <p:ext uri="{BB962C8B-B14F-4D97-AF65-F5344CB8AC3E}">
        <p14:creationId xmlns:p14="http://schemas.microsoft.com/office/powerpoint/2010/main" val="35364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78525" y="624110"/>
            <a:ext cx="8911687" cy="1280890"/>
          </a:xfrm>
        </p:spPr>
        <p:txBody>
          <a:bodyPr/>
          <a:lstStyle/>
          <a:p>
            <a:r>
              <a:rPr lang="hu-HU" dirty="0"/>
              <a:t>Biztonsági mentés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92925" y="1905000"/>
            <a:ext cx="8915400" cy="4305300"/>
          </a:xfrm>
        </p:spPr>
        <p:txBody>
          <a:bodyPr>
            <a:normAutofit fontScale="92500" lnSpcReduction="10000"/>
          </a:bodyPr>
          <a:lstStyle/>
          <a:p>
            <a:r>
              <a:rPr lang="hu-HU" sz="3200" dirty="0"/>
              <a:t>Egyetlen </a:t>
            </a:r>
            <a:r>
              <a:rPr lang="hu-HU" sz="3200" dirty="0" err="1"/>
              <a:t>szkript</a:t>
            </a:r>
            <a:r>
              <a:rPr lang="hu-HU" sz="3200" dirty="0"/>
              <a:t> fájl megírásával. /</a:t>
            </a:r>
            <a:r>
              <a:rPr lang="hu-HU" sz="3200" dirty="0" err="1"/>
              <a:t>home</a:t>
            </a:r>
            <a:r>
              <a:rPr lang="hu-HU" sz="3200" dirty="0"/>
              <a:t>/pi/backup.sh.</a:t>
            </a:r>
          </a:p>
          <a:p>
            <a:r>
              <a:rPr lang="hu-HU" sz="3200" dirty="0"/>
              <a:t>Megadjuk a felhasználó nevet, jelszót, IP címet.</a:t>
            </a:r>
          </a:p>
          <a:p>
            <a:r>
              <a:rPr lang="hu-HU" sz="3200" dirty="0"/>
              <a:t> Valamint az elérési utat a szerver mappájában, és a  távoli biztonsági mentés helyét.</a:t>
            </a:r>
          </a:p>
          <a:p>
            <a:r>
              <a:rPr lang="hu-HU" sz="3200" dirty="0"/>
              <a:t>A biztonsági mentés minden hétköznap 22:30kor esedékes.</a:t>
            </a: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317857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565814" y="586010"/>
            <a:ext cx="8911687" cy="1280890"/>
          </a:xfrm>
        </p:spPr>
        <p:txBody>
          <a:bodyPr/>
          <a:lstStyle/>
          <a:p>
            <a:r>
              <a:rPr lang="hu-HU" dirty="0"/>
              <a:t>Biztonsági mentés</a:t>
            </a:r>
          </a:p>
        </p:txBody>
      </p:sp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90" y="2092324"/>
            <a:ext cx="8530337" cy="3813176"/>
          </a:xfrm>
        </p:spPr>
      </p:pic>
    </p:spTree>
    <p:extLst>
      <p:ext uri="{BB962C8B-B14F-4D97-AF65-F5344CB8AC3E}">
        <p14:creationId xmlns:p14="http://schemas.microsoft.com/office/powerpoint/2010/main" val="2702002031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</TotalTime>
  <Words>210</Words>
  <Application>Microsoft Office PowerPoint</Application>
  <PresentationFormat>Szélesvásznú</PresentationFormat>
  <Paragraphs>36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Szálak</vt:lpstr>
      <vt:lpstr>Kisvállalati hálózat kialakítása raspberry szerverrel</vt:lpstr>
      <vt:lpstr>Miért választottam ezt a témát?</vt:lpstr>
      <vt:lpstr>Amiket megvalósítottam:</vt:lpstr>
      <vt:lpstr>Hozzáférési Pont (Access Point)</vt:lpstr>
      <vt:lpstr>DHCP </vt:lpstr>
      <vt:lpstr>Samba megosztás</vt:lpstr>
      <vt:lpstr>Apache szerver </vt:lpstr>
      <vt:lpstr>Biztonsági mentés</vt:lpstr>
      <vt:lpstr>Biztonsági mentés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Kisvállalati hálózat kialakítása raspberry szerverrel.</dc:title>
  <dc:creator>Klaudia</dc:creator>
  <cp:lastModifiedBy>dr. Szegő Annamária</cp:lastModifiedBy>
  <cp:revision>27</cp:revision>
  <dcterms:created xsi:type="dcterms:W3CDTF">2018-06-11T13:02:48Z</dcterms:created>
  <dcterms:modified xsi:type="dcterms:W3CDTF">2018-07-02T13:36:10Z</dcterms:modified>
</cp:coreProperties>
</file>